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04" r:id="rId5"/>
    <p:sldMasterId id="2147483732" r:id="rId6"/>
  </p:sldMasterIdLst>
  <p:notesMasterIdLst>
    <p:notesMasterId r:id="rId19"/>
  </p:notesMasterIdLst>
  <p:handoutMasterIdLst>
    <p:handoutMasterId r:id="rId20"/>
  </p:handoutMasterIdLst>
  <p:sldIdLst>
    <p:sldId id="261" r:id="rId7"/>
    <p:sldId id="2147483646" r:id="rId8"/>
    <p:sldId id="2147375032" r:id="rId9"/>
    <p:sldId id="259" r:id="rId10"/>
    <p:sldId id="2145706642" r:id="rId11"/>
    <p:sldId id="2147375028" r:id="rId12"/>
    <p:sldId id="256" r:id="rId13"/>
    <p:sldId id="2147375029" r:id="rId14"/>
    <p:sldId id="266" r:id="rId15"/>
    <p:sldId id="2147375027" r:id="rId16"/>
    <p:sldId id="267" r:id="rId17"/>
    <p:sldId id="2147375033" r:id="rId18"/>
  </p:sldIdLst>
  <p:sldSz cx="12192000" cy="6858000"/>
  <p:notesSz cx="4691063" cy="8686800"/>
  <p:embeddedFontLst>
    <p:embeddedFont>
      <p:font typeface="Proxima Nova Lt" panose="020B0604020202020204" charset="0"/>
      <p:regular r:id="rId21"/>
      <p:bold r:id="rId22"/>
      <p:italic r:id="rId23"/>
      <p:boldItalic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747" userDrawn="1">
          <p15:clr>
            <a:srgbClr val="A4A3A4"/>
          </p15:clr>
        </p15:guide>
        <p15:guide id="3" pos="1050" userDrawn="1">
          <p15:clr>
            <a:srgbClr val="A4A3A4"/>
          </p15:clr>
        </p15:guide>
        <p15:guide id="4" orient="horz" pos="504" userDrawn="1">
          <p15:clr>
            <a:srgbClr val="A4A3A4"/>
          </p15:clr>
        </p15:guide>
        <p15:guide id="5" pos="7344" userDrawn="1">
          <p15:clr>
            <a:srgbClr val="A4A3A4"/>
          </p15:clr>
        </p15:guide>
        <p15:guide id="6" orient="horz" pos="2659" userDrawn="1">
          <p15:clr>
            <a:srgbClr val="A4A3A4"/>
          </p15:clr>
        </p15:guide>
        <p15:guide id="7" orient="horz" pos="3744" userDrawn="1">
          <p15:clr>
            <a:srgbClr val="A4A3A4"/>
          </p15:clr>
        </p15:guide>
        <p15:guide id="8" pos="384" userDrawn="1">
          <p15:clr>
            <a:srgbClr val="A4A3A4"/>
          </p15:clr>
        </p15:guide>
        <p15:guide id="9" orient="horz" pos="164" userDrawn="1">
          <p15:clr>
            <a:srgbClr val="A4A3A4"/>
          </p15:clr>
        </p15:guide>
        <p15:guide id="10" orient="horz" pos="4104" userDrawn="1">
          <p15:clr>
            <a:srgbClr val="A4A3A4"/>
          </p15:clr>
        </p15:guide>
        <p15:guide id="11" orient="horz" pos="913" userDrawn="1">
          <p15:clr>
            <a:srgbClr val="A4A3A4"/>
          </p15:clr>
        </p15:guide>
        <p15:guide id="12" orient="horz" pos="22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6CF070-E9DB-CB9D-8FE9-13F0E171EC40}" name="Omri Dubovi" initials="OD" userId="S::omrid@nuvei.com::e4413d13-4c00-4cae-9686-7f7c9fa4f1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nthony Gerstein" initials="AG" lastIdx="8" clrIdx="6">
    <p:extLst>
      <p:ext uri="{19B8F6BF-5375-455C-9EA6-DF929625EA0E}">
        <p15:presenceInfo xmlns:p15="http://schemas.microsoft.com/office/powerpoint/2012/main" userId="S::agerstein@nuvei.com::e6607d39-396f-433f-9835-c826d31a317e" providerId="AD"/>
      </p:ext>
    </p:extLst>
  </p:cmAuthor>
  <p:cmAuthor id="1" name="Louis Georgakakis" initials="LG" lastIdx="1" clrIdx="0">
    <p:extLst>
      <p:ext uri="{19B8F6BF-5375-455C-9EA6-DF929625EA0E}">
        <p15:presenceInfo xmlns:p15="http://schemas.microsoft.com/office/powerpoint/2012/main" userId="Louis Georgakakis" providerId="None"/>
      </p:ext>
    </p:extLst>
  </p:cmAuthor>
  <p:cmAuthor id="2" name="Louis Georgakakis" initials="LG [2]" lastIdx="3" clrIdx="1">
    <p:extLst>
      <p:ext uri="{19B8F6BF-5375-455C-9EA6-DF929625EA0E}">
        <p15:presenceInfo xmlns:p15="http://schemas.microsoft.com/office/powerpoint/2012/main" userId="S::lgeorgakakis@pivotalpayments.com::d4fab316-c158-4896-b8c3-3d7510ee3c08" providerId="AD"/>
      </p:ext>
    </p:extLst>
  </p:cmAuthor>
  <p:cmAuthor id="3" name="Ines Wang" initials="IW" lastIdx="15" clrIdx="2">
    <p:extLst>
      <p:ext uri="{19B8F6BF-5375-455C-9EA6-DF929625EA0E}">
        <p15:presenceInfo xmlns:p15="http://schemas.microsoft.com/office/powerpoint/2012/main" userId="S::xiaoqing.wang@nuvei.com::cc0aac04-6729-47b6-b5c7-2fb4441f540b" providerId="AD"/>
      </p:ext>
    </p:extLst>
  </p:cmAuthor>
  <p:cmAuthor id="4" name="Dominic Lefebvre" initials="DL" lastIdx="4" clrIdx="3">
    <p:extLst>
      <p:ext uri="{19B8F6BF-5375-455C-9EA6-DF929625EA0E}">
        <p15:presenceInfo xmlns:p15="http://schemas.microsoft.com/office/powerpoint/2012/main" userId="S::dominic.lefebvre@nuvei.com::7b8e0ff1-a761-4f48-bf04-1fdb26b6e74d" providerId="AD"/>
      </p:ext>
    </p:extLst>
  </p:cmAuthor>
  <p:cmAuthor id="5" name="Louis Georgakakis" initials="LG [3]" lastIdx="46" clrIdx="4">
    <p:extLst>
      <p:ext uri="{19B8F6BF-5375-455C-9EA6-DF929625EA0E}">
        <p15:presenceInfo xmlns:p15="http://schemas.microsoft.com/office/powerpoint/2012/main" userId="S::lgeorgakakis@nuvei.com::8dc1f5c0-dc53-41a7-ab86-eb51971b9e6e" providerId="AD"/>
      </p:ext>
    </p:extLst>
  </p:cmAuthor>
  <p:cmAuthor id="6" name="Chris Mammone" initials="CM" lastIdx="12" clrIdx="5">
    <p:extLst>
      <p:ext uri="{19B8F6BF-5375-455C-9EA6-DF929625EA0E}">
        <p15:presenceInfo xmlns:p15="http://schemas.microsoft.com/office/powerpoint/2012/main" userId="S::chris.mammone@nuvei.com::35c22457-ea94-4d80-b405-c32ef772fa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46"/>
    <a:srgbClr val="081F2C"/>
    <a:srgbClr val="ECECEC"/>
    <a:srgbClr val="DE007E"/>
    <a:srgbClr val="C800A1"/>
    <a:srgbClr val="1058F0"/>
    <a:srgbClr val="F9413A"/>
    <a:srgbClr val="922049"/>
    <a:srgbClr val="493DA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442" autoAdjust="0"/>
  </p:normalViewPr>
  <p:slideViewPr>
    <p:cSldViewPr snapToGrid="0">
      <p:cViewPr varScale="1">
        <p:scale>
          <a:sx n="120" d="100"/>
          <a:sy n="120" d="100"/>
        </p:scale>
        <p:origin x="120" y="96"/>
      </p:cViewPr>
      <p:guideLst>
        <p:guide pos="4747"/>
        <p:guide pos="1050"/>
        <p:guide orient="horz" pos="504"/>
        <p:guide pos="7344"/>
        <p:guide orient="horz" pos="2659"/>
        <p:guide orient="horz" pos="3744"/>
        <p:guide pos="384"/>
        <p:guide orient="horz" pos="164"/>
        <p:guide orient="horz" pos="4104"/>
        <p:guide orient="horz" pos="913"/>
        <p:guide orient="horz" pos="2260"/>
      </p:guideLst>
    </p:cSldViewPr>
  </p:slid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88" d="100"/>
          <a:sy n="88" d="100"/>
        </p:scale>
        <p:origin x="272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D26A84-609F-4101-9BEC-95C3E9E8F62A}"/>
              </a:ext>
            </a:extLst>
          </p:cNvPr>
          <p:cNvSpPr>
            <a:spLocks noGrp="1"/>
          </p:cNvSpPr>
          <p:nvPr>
            <p:ph type="hdr" sz="quarter"/>
          </p:nvPr>
        </p:nvSpPr>
        <p:spPr>
          <a:xfrm>
            <a:off x="0" y="0"/>
            <a:ext cx="2033588" cy="4349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2F0336-334D-4635-8E65-5E14F6094963}"/>
              </a:ext>
            </a:extLst>
          </p:cNvPr>
          <p:cNvSpPr>
            <a:spLocks noGrp="1"/>
          </p:cNvSpPr>
          <p:nvPr>
            <p:ph type="dt" sz="quarter" idx="1"/>
          </p:nvPr>
        </p:nvSpPr>
        <p:spPr>
          <a:xfrm>
            <a:off x="2657475" y="0"/>
            <a:ext cx="2032000" cy="434975"/>
          </a:xfrm>
          <a:prstGeom prst="rect">
            <a:avLst/>
          </a:prstGeom>
        </p:spPr>
        <p:txBody>
          <a:bodyPr vert="horz" lIns="91440" tIns="45720" rIns="91440" bIns="45720" rtlCol="0"/>
          <a:lstStyle>
            <a:lvl1pPr algn="r">
              <a:defRPr sz="1200"/>
            </a:lvl1pPr>
          </a:lstStyle>
          <a:p>
            <a:fld id="{FBF6DCFA-D564-4888-A9FC-5BA883824D05}" type="datetimeFigureOut">
              <a:rPr lang="en-US" smtClean="0"/>
              <a:t>8/7/2025</a:t>
            </a:fld>
            <a:endParaRPr lang="en-US"/>
          </a:p>
        </p:txBody>
      </p:sp>
      <p:sp>
        <p:nvSpPr>
          <p:cNvPr id="4" name="Footer Placeholder 3">
            <a:extLst>
              <a:ext uri="{FF2B5EF4-FFF2-40B4-BE49-F238E27FC236}">
                <a16:creationId xmlns:a16="http://schemas.microsoft.com/office/drawing/2014/main" id="{CBDF0DC6-BE83-470D-A487-170C784EC99A}"/>
              </a:ext>
            </a:extLst>
          </p:cNvPr>
          <p:cNvSpPr>
            <a:spLocks noGrp="1"/>
          </p:cNvSpPr>
          <p:nvPr>
            <p:ph type="ftr" sz="quarter" idx="2"/>
          </p:nvPr>
        </p:nvSpPr>
        <p:spPr>
          <a:xfrm>
            <a:off x="0" y="8251825"/>
            <a:ext cx="2033588" cy="434975"/>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72703E5C-423F-4AD2-9EEB-2B3305AEFC12}"/>
              </a:ext>
            </a:extLst>
          </p:cNvPr>
          <p:cNvSpPr>
            <a:spLocks noGrp="1"/>
          </p:cNvSpPr>
          <p:nvPr>
            <p:ph type="sldNum" sz="quarter" idx="3"/>
          </p:nvPr>
        </p:nvSpPr>
        <p:spPr>
          <a:xfrm>
            <a:off x="2657475" y="8251825"/>
            <a:ext cx="2032000" cy="434975"/>
          </a:xfrm>
          <a:prstGeom prst="rect">
            <a:avLst/>
          </a:prstGeom>
        </p:spPr>
        <p:txBody>
          <a:bodyPr vert="horz" lIns="91440" tIns="45720" rIns="91440" bIns="45720" rtlCol="0" anchor="b"/>
          <a:lstStyle>
            <a:lvl1pPr algn="r">
              <a:defRPr sz="1200"/>
            </a:lvl1pPr>
          </a:lstStyle>
          <a:p>
            <a:fld id="{701FA3C2-6EA6-457B-BD42-8300394FCB29}" type="slidenum">
              <a:rPr lang="en-US" smtClean="0"/>
              <a:t>‹#›</a:t>
            </a:fld>
            <a:endParaRPr lang="en-US"/>
          </a:p>
        </p:txBody>
      </p:sp>
    </p:spTree>
    <p:extLst>
      <p:ext uri="{BB962C8B-B14F-4D97-AF65-F5344CB8AC3E}">
        <p14:creationId xmlns:p14="http://schemas.microsoft.com/office/powerpoint/2010/main" val="32635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032794" cy="435848"/>
          </a:xfrm>
          <a:prstGeom prst="rect">
            <a:avLst/>
          </a:prstGeom>
        </p:spPr>
        <p:txBody>
          <a:bodyPr vert="horz" lIns="71282" tIns="35641" rIns="71282" bIns="35641" rtlCol="0"/>
          <a:lstStyle>
            <a:lvl1pPr algn="l">
              <a:defRPr sz="900">
                <a:latin typeface="Aptos" panose="020B0004020202020204" pitchFamily="34" charset="0"/>
              </a:defRPr>
            </a:lvl1pPr>
          </a:lstStyle>
          <a:p>
            <a:endParaRPr lang="en-CA" dirty="0"/>
          </a:p>
        </p:txBody>
      </p:sp>
      <p:sp>
        <p:nvSpPr>
          <p:cNvPr id="3" name="Date Placeholder 2"/>
          <p:cNvSpPr>
            <a:spLocks noGrp="1"/>
          </p:cNvSpPr>
          <p:nvPr>
            <p:ph type="dt" idx="1"/>
          </p:nvPr>
        </p:nvSpPr>
        <p:spPr>
          <a:xfrm>
            <a:off x="2657183" y="2"/>
            <a:ext cx="2032794" cy="435848"/>
          </a:xfrm>
          <a:prstGeom prst="rect">
            <a:avLst/>
          </a:prstGeom>
        </p:spPr>
        <p:txBody>
          <a:bodyPr vert="horz" lIns="71282" tIns="35641" rIns="71282" bIns="35641" rtlCol="0"/>
          <a:lstStyle>
            <a:lvl1pPr algn="r">
              <a:defRPr sz="900">
                <a:latin typeface="Aptos" panose="020B0004020202020204" pitchFamily="34" charset="0"/>
              </a:defRPr>
            </a:lvl1pPr>
          </a:lstStyle>
          <a:p>
            <a:fld id="{76E80A8D-07E7-4377-8917-1995C88A2814}" type="datetimeFigureOut">
              <a:rPr lang="en-CA" smtClean="0"/>
              <a:pPr/>
              <a:t>2025-08-07</a:t>
            </a:fld>
            <a:endParaRPr lang="en-CA" dirty="0"/>
          </a:p>
        </p:txBody>
      </p:sp>
      <p:sp>
        <p:nvSpPr>
          <p:cNvPr id="4" name="Slide Image Placeholder 3"/>
          <p:cNvSpPr>
            <a:spLocks noGrp="1" noRot="1" noChangeAspect="1"/>
          </p:cNvSpPr>
          <p:nvPr>
            <p:ph type="sldImg" idx="2"/>
          </p:nvPr>
        </p:nvSpPr>
        <p:spPr>
          <a:xfrm>
            <a:off x="-260350" y="1085850"/>
            <a:ext cx="5211763" cy="2932113"/>
          </a:xfrm>
          <a:prstGeom prst="rect">
            <a:avLst/>
          </a:prstGeom>
          <a:noFill/>
          <a:ln w="12700">
            <a:solidFill>
              <a:prstClr val="black"/>
            </a:solidFill>
          </a:ln>
        </p:spPr>
        <p:txBody>
          <a:bodyPr vert="horz" lIns="71282" tIns="35641" rIns="71282" bIns="35641" rtlCol="0" anchor="ctr"/>
          <a:lstStyle/>
          <a:p>
            <a:endParaRPr lang="en-CA" dirty="0"/>
          </a:p>
        </p:txBody>
      </p:sp>
      <p:sp>
        <p:nvSpPr>
          <p:cNvPr id="5" name="Notes Placeholder 4"/>
          <p:cNvSpPr>
            <a:spLocks noGrp="1"/>
          </p:cNvSpPr>
          <p:nvPr>
            <p:ph type="body" sz="quarter" idx="3"/>
          </p:nvPr>
        </p:nvSpPr>
        <p:spPr>
          <a:xfrm>
            <a:off x="469107" y="4180525"/>
            <a:ext cx="3752850" cy="3420428"/>
          </a:xfrm>
          <a:prstGeom prst="rect">
            <a:avLst/>
          </a:prstGeom>
        </p:spPr>
        <p:txBody>
          <a:bodyPr vert="horz" lIns="71282" tIns="35641" rIns="71282" bIns="3564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250953"/>
            <a:ext cx="2032794" cy="435847"/>
          </a:xfrm>
          <a:prstGeom prst="rect">
            <a:avLst/>
          </a:prstGeom>
        </p:spPr>
        <p:txBody>
          <a:bodyPr vert="horz" lIns="71282" tIns="35641" rIns="71282" bIns="35641" rtlCol="0" anchor="b"/>
          <a:lstStyle>
            <a:lvl1pPr algn="l">
              <a:defRPr sz="900">
                <a:latin typeface="Aptos" panose="020B0004020202020204" pitchFamily="34" charset="0"/>
              </a:defRPr>
            </a:lvl1pPr>
          </a:lstStyle>
          <a:p>
            <a:endParaRPr lang="en-CA" dirty="0"/>
          </a:p>
        </p:txBody>
      </p:sp>
      <p:sp>
        <p:nvSpPr>
          <p:cNvPr id="7" name="Slide Number Placeholder 6"/>
          <p:cNvSpPr>
            <a:spLocks noGrp="1"/>
          </p:cNvSpPr>
          <p:nvPr>
            <p:ph type="sldNum" sz="quarter" idx="5"/>
          </p:nvPr>
        </p:nvSpPr>
        <p:spPr>
          <a:xfrm>
            <a:off x="2657183" y="8250953"/>
            <a:ext cx="2032794" cy="435847"/>
          </a:xfrm>
          <a:prstGeom prst="rect">
            <a:avLst/>
          </a:prstGeom>
        </p:spPr>
        <p:txBody>
          <a:bodyPr vert="horz" lIns="71282" tIns="35641" rIns="71282" bIns="35641" rtlCol="0" anchor="b"/>
          <a:lstStyle>
            <a:lvl1pPr algn="r">
              <a:defRPr sz="900">
                <a:latin typeface="Aptos" panose="020B0004020202020204" pitchFamily="34" charset="0"/>
              </a:defRPr>
            </a:lvl1pPr>
          </a:lstStyle>
          <a:p>
            <a:fld id="{8E5B8C55-49E2-4C90-943D-7D1B07932561}" type="slidenum">
              <a:rPr lang="en-CA" smtClean="0"/>
              <a:pPr/>
              <a:t>‹#›</a:t>
            </a:fld>
            <a:endParaRPr lang="en-CA" dirty="0"/>
          </a:p>
        </p:txBody>
      </p:sp>
    </p:spTree>
    <p:extLst>
      <p:ext uri="{BB962C8B-B14F-4D97-AF65-F5344CB8AC3E}">
        <p14:creationId xmlns:p14="http://schemas.microsoft.com/office/powerpoint/2010/main" val="78137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B8C55-49E2-4C90-943D-7D1B07932561}" type="slidenum">
              <a:rPr lang="en-CA" smtClean="0"/>
              <a:pPr/>
              <a:t>1</a:t>
            </a:fld>
            <a:endParaRPr lang="en-CA"/>
          </a:p>
        </p:txBody>
      </p:sp>
    </p:spTree>
    <p:extLst>
      <p:ext uri="{BB962C8B-B14F-4D97-AF65-F5344CB8AC3E}">
        <p14:creationId xmlns:p14="http://schemas.microsoft.com/office/powerpoint/2010/main" val="1786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43DA-87F2-A210-0069-92890D851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0722B-CD91-4638-BF23-A4ED0CA59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A2E24-AC8C-51A1-656D-7EDCAFDBFE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638751-1508-2235-AE32-BE26C335CA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1300" b="0" i="0" u="none" strike="noStrike" kern="1200" cap="none" spc="0" normalizeH="0" baseline="0" noProof="0" smtClean="0">
                <a:ln>
                  <a:noFill/>
                </a:ln>
                <a:solidFill>
                  <a:prstClr val="black"/>
                </a:solidFill>
                <a:effectLst/>
                <a:uLnTx/>
                <a:uFillTx/>
                <a:ea typeface="+mn-ea"/>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300" b="0" i="0" u="none" strike="noStrike" kern="1200" cap="none" spc="0" normalizeH="0" baseline="0" noProof="0" dirty="0">
              <a:ln>
                <a:noFill/>
              </a:ln>
              <a:solidFill>
                <a:prstClr val="black"/>
              </a:solidFill>
              <a:effectLst/>
              <a:uLnTx/>
              <a:uFillTx/>
              <a:ea typeface="+mn-ea"/>
              <a:sym typeface="Arial"/>
            </a:endParaRPr>
          </a:p>
        </p:txBody>
      </p:sp>
    </p:spTree>
    <p:extLst>
      <p:ext uri="{BB962C8B-B14F-4D97-AF65-F5344CB8AC3E}">
        <p14:creationId xmlns:p14="http://schemas.microsoft.com/office/powerpoint/2010/main" val="374613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0046"/>
                </a:solidFill>
                <a:effectLst/>
                <a:uLnTx/>
                <a:uFillTx/>
                <a:latin typeface="Proxima Nova Lt"/>
                <a:ea typeface="+mn-ea"/>
                <a:cs typeface="+mn-cs"/>
              </a:rPr>
              <a:t>+9%</a:t>
            </a:r>
            <a:endParaRPr lang="en-US" sz="1200">
              <a:latin typeface="Proxima Nova Rg" panose="02000506030000020004" pitchFamily="50" charset="0"/>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9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51845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4F6A-67B8-B269-59B7-D7FB20648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84898-DB65-963D-973C-56E307C60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2B82E-9336-DEB1-1601-F69AE98867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9D36AE3-2DA6-C52A-731F-64FA5A971B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742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B12DF-34AC-A36F-B7C1-B042E8495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C87BA-26B2-BC88-E85B-21BB54955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5EA84-3BD7-57DB-72F0-5FA7C6C344CC}"/>
              </a:ext>
            </a:extLst>
          </p:cNvPr>
          <p:cNvSpPr>
            <a:spLocks noGrp="1"/>
          </p:cNvSpPr>
          <p:nvPr>
            <p:ph type="body" idx="1"/>
          </p:nvPr>
        </p:nvSpPr>
        <p:spPr/>
        <p:txBody>
          <a:bodyPr/>
          <a:lstStyle/>
          <a:p>
            <a:r>
              <a:rPr lang="en-US">
                <a:latin typeface="Proxima Nova Rg"/>
              </a:rPr>
              <a:t>This slide quickly displays the many countries that Nuvei operates in and some basic statistics on our markets. This includes over 200 global markets and 150 different currencies!</a:t>
            </a:r>
          </a:p>
          <a:p>
            <a:endParaRPr lang="en-US">
              <a:latin typeface="Proxima Nova Rg"/>
            </a:endParaRPr>
          </a:p>
          <a:p>
            <a:r>
              <a:rPr lang="en-US">
                <a:latin typeface="Proxima Nova Rg"/>
              </a:rPr>
              <a:t>Nuvei has multiple office locations across 19 countries and we continue to look to expand over time. Nuvei started in Canada back in 2003, expanded to the US and then moved into the global market starting off in 10 countries and not to 19, its been exciting to be a part of the growth and to have you join us on our journey ahead. </a:t>
            </a:r>
            <a:endParaRPr lang="en-US"/>
          </a:p>
        </p:txBody>
      </p:sp>
      <p:sp>
        <p:nvSpPr>
          <p:cNvPr id="4" name="Slide Number Placeholder 3">
            <a:extLst>
              <a:ext uri="{FF2B5EF4-FFF2-40B4-BE49-F238E27FC236}">
                <a16:creationId xmlns:a16="http://schemas.microsoft.com/office/drawing/2014/main" id="{18E1B6BD-A3AB-AFA8-ED01-905825202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E731-45A2-A653-4593-D7E35DED2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3B24C-487B-69E0-48CD-6084A2990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CEB34-8921-7D09-ABC0-979AE644623B}"/>
              </a:ext>
            </a:extLst>
          </p:cNvPr>
          <p:cNvSpPr>
            <a:spLocks noGrp="1"/>
          </p:cNvSpPr>
          <p:nvPr>
            <p:ph type="body" idx="1"/>
          </p:nvPr>
        </p:nvSpPr>
        <p:spPr/>
        <p:txBody>
          <a:bodyPr/>
          <a:lstStyle/>
          <a:p>
            <a:r>
              <a:rPr lang="en-GB"/>
              <a:t>These are direct quotes from our customers. </a:t>
            </a:r>
            <a:endParaRPr lang="en-US"/>
          </a:p>
        </p:txBody>
      </p:sp>
      <p:sp>
        <p:nvSpPr>
          <p:cNvPr id="4" name="Slide Number Placeholder 3">
            <a:extLst>
              <a:ext uri="{FF2B5EF4-FFF2-40B4-BE49-F238E27FC236}">
                <a16:creationId xmlns:a16="http://schemas.microsoft.com/office/drawing/2014/main" id="{D1C219E6-2190-6EAC-C7FB-30B1AE0C1F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468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the three things that set us apart from our competition and what in turn our customers love most about us. </a:t>
            </a:r>
          </a:p>
          <a:p>
            <a:endParaRPr lang="en-GB"/>
          </a:p>
          <a:p>
            <a:r>
              <a:rPr lang="en-GB" b="1"/>
              <a:t>Revenue acceleration: </a:t>
            </a:r>
          </a:p>
          <a:p>
            <a:r>
              <a:rPr lang="en-GB" b="0"/>
              <a:t>Our mission is to accelerate our customers’ business and our revenue acceleration platform offers advanced authorization tools for fully optimized payments. Some examples of success within our revenue acceleration platform include: </a:t>
            </a:r>
          </a:p>
          <a:p>
            <a:r>
              <a:rPr lang="en-US" b="0"/>
              <a:t>• Switching from legacy systems to our modern payment platform increased North American approval rates by </a:t>
            </a:r>
            <a:r>
              <a:rPr lang="en-US" b="1"/>
              <a:t>2% </a:t>
            </a:r>
            <a:r>
              <a:rPr lang="en-US" b="0"/>
              <a:t>and EMEA rates </a:t>
            </a:r>
            <a:r>
              <a:rPr lang="en-US" b="1"/>
              <a:t>by 1.5%.</a:t>
            </a:r>
          </a:p>
          <a:p>
            <a:r>
              <a:rPr lang="en-US" b="0"/>
              <a:t>• Our smart routing technology has been shown to effectively convert declined transactions into approvals by up </a:t>
            </a:r>
            <a:r>
              <a:rPr lang="en-US" b="1"/>
              <a:t>to 5%.</a:t>
            </a:r>
          </a:p>
          <a:p>
            <a:r>
              <a:rPr lang="en-US" b="0"/>
              <a:t>• Optimize revenue streams with our proprietary decline cascading technology to increase revenue by up to </a:t>
            </a:r>
            <a:r>
              <a:rPr lang="en-US" b="1"/>
              <a:t>3%.</a:t>
            </a:r>
          </a:p>
          <a:p>
            <a:r>
              <a:rPr lang="en-US" b="0"/>
              <a:t>• Through our data-backed solutions, merchants increased revenue by </a:t>
            </a:r>
            <a:r>
              <a:rPr lang="en-US" b="1" i="0"/>
              <a:t>19%</a:t>
            </a:r>
            <a:r>
              <a:rPr lang="en-US" b="1"/>
              <a:t> </a:t>
            </a:r>
            <a:r>
              <a:rPr lang="en-US" b="0"/>
              <a:t>by converting potentially lost sales into approved transactions.</a:t>
            </a:r>
          </a:p>
          <a:p>
            <a:r>
              <a:rPr lang="en-GB" b="0"/>
              <a:t> </a:t>
            </a:r>
          </a:p>
          <a:p>
            <a:r>
              <a:rPr lang="en-GB" b="1"/>
              <a:t>Platform flexibility:</a:t>
            </a:r>
          </a:p>
          <a:p>
            <a:r>
              <a:rPr lang="en-US" b="0"/>
              <a:t>Agnostic: </a:t>
            </a:r>
          </a:p>
          <a:p>
            <a:r>
              <a:rPr lang="en-US" b="0"/>
              <a:t>Our main target audience is the large enterprise business. These companies have complex infrastructures and even more complex payment needs. They do not need simplified payments nor do they seek a ‘one-stop-shop’ supplier. They often work with multiple payment providers across the globe and focus on driving performance.  </a:t>
            </a:r>
          </a:p>
          <a:p>
            <a:r>
              <a:rPr lang="en-US" b="0"/>
              <a:t>Our platform is designed to seamlessly integrate with our customers’ existing setup, offering unparalleled flexibility. We do not endorse the principle of a ‘closed ecosystem’ which our competitors (Stripe, Adyen) often promote. We fully support the ‘multi-vendor model’. This is one way our solution differentiates. </a:t>
            </a:r>
          </a:p>
          <a:p>
            <a:endParaRPr lang="en-US" b="0"/>
          </a:p>
          <a:p>
            <a:r>
              <a:rPr lang="en-US" b="0"/>
              <a:t>A-la-carte</a:t>
            </a:r>
          </a:p>
          <a:p>
            <a:r>
              <a:rPr lang="en-US" b="0"/>
              <a:t>Customer centricity is key. And we understand that not all our customers will always need our entire product suite. That’s why our technology is designed to allow customers to pick and chose which products/features/functionality they need at any given point.</a:t>
            </a:r>
          </a:p>
          <a:p>
            <a:endParaRPr lang="en-US" b="0"/>
          </a:p>
          <a:p>
            <a:r>
              <a:rPr lang="en-US" b="0"/>
              <a:t>Modular &amp; customizable   </a:t>
            </a:r>
          </a:p>
          <a:p>
            <a:r>
              <a:rPr lang="en-US" b="0"/>
              <a:t>We also understand that large enterprises often may require specific solutions designed to fit their unique needs. That’s why we often customize our technology to seamlessly fit the needs of our customers. We also offer personalized integrations, so no matter the organization’s maturity or development capability, we have the solution. </a:t>
            </a:r>
          </a:p>
          <a:p>
            <a:endParaRPr lang="en-US" b="0"/>
          </a:p>
          <a:p>
            <a:r>
              <a:rPr lang="en-US" b="1"/>
              <a:t>On-demand, human-led, global expertise </a:t>
            </a:r>
          </a:p>
          <a:p>
            <a:r>
              <a:rPr lang="en-US" b="0"/>
              <a:t>This is another way we differentiate. We empower our customers' growth with unparalleled, secure support and a white-glove service. Our tailored, on-demand assistance evolves with our customers, follows the sun, and ensures they have a partner committed to their success at every step.</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653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B8C55-49E2-4C90-943D-7D1B07932561}" type="slidenum">
              <a:rPr lang="en-CA" smtClean="0"/>
              <a:pPr/>
              <a:t>8</a:t>
            </a:fld>
            <a:endParaRPr lang="en-CA" dirty="0"/>
          </a:p>
        </p:txBody>
      </p:sp>
    </p:spTree>
    <p:extLst>
      <p:ext uri="{BB962C8B-B14F-4D97-AF65-F5344CB8AC3E}">
        <p14:creationId xmlns:p14="http://schemas.microsoft.com/office/powerpoint/2010/main" val="65673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are the top 4 most common pain points our customers experience when it comes to their payments.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5462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How are disputes and issues handled? What established SLAs does the vendor offer for responding to and resolving issues?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B8C55-49E2-4C90-943D-7D1B07932561}" type="slidenum">
              <a:rPr kumimoji="0" lang="en-CA" sz="9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4394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C3DA043-0ADB-DA55-BAAF-482E268AB057}"/>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latin typeface="Aptos" panose="020B0004020202020204" pitchFamily="34" charset="0"/>
              </a:rPr>
              <a:pPr algn="l"/>
              <a:t>‹#›</a:t>
            </a:fld>
            <a:endParaRPr lang="en-CA" sz="1200" dirty="0">
              <a:solidFill>
                <a:schemeClr val="bg2"/>
              </a:solidFill>
              <a:latin typeface="Aptos" panose="020B0004020202020204" pitchFamily="34" charset="0"/>
            </a:endParaRPr>
          </a:p>
        </p:txBody>
      </p:sp>
    </p:spTree>
    <p:extLst>
      <p:ext uri="{BB962C8B-B14F-4D97-AF65-F5344CB8AC3E}">
        <p14:creationId xmlns:p14="http://schemas.microsoft.com/office/powerpoint/2010/main" val="2826680493"/>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002FD5A-5F63-E040-B5AF-646D225AF88E}"/>
              </a:ext>
            </a:extLst>
          </p:cNvPr>
          <p:cNvSpPr>
            <a:spLocks noGrp="1"/>
          </p:cNvSpPr>
          <p:nvPr>
            <p:ph type="pic" sz="quarter" idx="10"/>
          </p:nvPr>
        </p:nvSpPr>
        <p:spPr>
          <a:xfrm>
            <a:off x="7543800" y="-210105"/>
            <a:ext cx="7315200" cy="7315200"/>
          </a:xfrm>
          <a:prstGeom prst="ellipse">
            <a:avLst/>
          </a:prstGeom>
          <a:solidFill>
            <a:schemeClr val="tx2"/>
          </a:solidFill>
          <a:ln w="63500">
            <a:solidFill>
              <a:schemeClr val="accent1"/>
            </a:solidFill>
          </a:ln>
        </p:spPr>
        <p:txBody>
          <a:bodyPr/>
          <a:lstStyle>
            <a:lvl1pPr>
              <a:defRPr>
                <a:latin typeface="Aptos" panose="020B0004020202020204" pitchFamily="34" charset="0"/>
              </a:defRPr>
            </a:lvl1pPr>
          </a:lstStyle>
          <a:p>
            <a:endParaRPr lang="en-US" dirty="0"/>
          </a:p>
        </p:txBody>
      </p:sp>
      <p:sp>
        <p:nvSpPr>
          <p:cNvPr id="2" name="Title 1">
            <a:extLst>
              <a:ext uri="{FF2B5EF4-FFF2-40B4-BE49-F238E27FC236}">
                <a16:creationId xmlns:a16="http://schemas.microsoft.com/office/drawing/2014/main" id="{F84A1AC1-3436-7E44-A4A8-9DDC69CEFA72}"/>
              </a:ext>
            </a:extLst>
          </p:cNvPr>
          <p:cNvSpPr>
            <a:spLocks noGrp="1"/>
          </p:cNvSpPr>
          <p:nvPr>
            <p:ph type="title"/>
          </p:nvPr>
        </p:nvSpPr>
        <p:spPr>
          <a:xfrm>
            <a:off x="838200" y="2766219"/>
            <a:ext cx="5665728" cy="1325563"/>
          </a:xfrm>
          <a:prstGeom prst="rect">
            <a:avLst/>
          </a:prstGeom>
        </p:spPr>
        <p:txBody>
          <a:bodyPr/>
          <a:lstStyle>
            <a:lvl1pPr>
              <a:defRPr>
                <a:solidFill>
                  <a:schemeClr val="bg1"/>
                </a:solidFill>
                <a:latin typeface="Aptos" panose="020B00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24439432-CF48-A040-AFB4-04A0F1DBDB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9236" y="6249915"/>
            <a:ext cx="1127177" cy="374222"/>
          </a:xfrm>
          <a:prstGeom prst="rect">
            <a:avLst/>
          </a:prstGeom>
        </p:spPr>
      </p:pic>
    </p:spTree>
    <p:extLst>
      <p:ext uri="{BB962C8B-B14F-4D97-AF65-F5344CB8AC3E}">
        <p14:creationId xmlns:p14="http://schemas.microsoft.com/office/powerpoint/2010/main" val="397546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1AC1-3436-7E44-A4A8-9DDC69CEFA72}"/>
              </a:ext>
            </a:extLst>
          </p:cNvPr>
          <p:cNvSpPr>
            <a:spLocks noGrp="1"/>
          </p:cNvSpPr>
          <p:nvPr>
            <p:ph type="title"/>
          </p:nvPr>
        </p:nvSpPr>
        <p:spPr>
          <a:xfrm>
            <a:off x="838200" y="2766219"/>
            <a:ext cx="5665728" cy="1325563"/>
          </a:xfrm>
          <a:prstGeom prst="rect">
            <a:avLst/>
          </a:prstGeom>
        </p:spPr>
        <p:txBody>
          <a:bodyPr/>
          <a:lstStyle>
            <a:lvl1pPr>
              <a:defRPr>
                <a:solidFill>
                  <a:schemeClr val="bg1"/>
                </a:solidFill>
                <a:latin typeface="Aptos" panose="020B0004020202020204" pitchFamily="34" charset="0"/>
              </a:defRPr>
            </a:lvl1pPr>
          </a:lstStyle>
          <a:p>
            <a:r>
              <a:rPr lang="en-US" dirty="0"/>
              <a:t>Click to edit Master title style</a:t>
            </a:r>
          </a:p>
        </p:txBody>
      </p:sp>
      <p:sp>
        <p:nvSpPr>
          <p:cNvPr id="4" name="Picture Placeholder 4">
            <a:extLst>
              <a:ext uri="{FF2B5EF4-FFF2-40B4-BE49-F238E27FC236}">
                <a16:creationId xmlns:a16="http://schemas.microsoft.com/office/drawing/2014/main" id="{7777D335-C177-AC49-BB41-0879C2000BD6}"/>
              </a:ext>
            </a:extLst>
          </p:cNvPr>
          <p:cNvSpPr>
            <a:spLocks noGrp="1"/>
          </p:cNvSpPr>
          <p:nvPr>
            <p:ph type="pic" sz="quarter" idx="18"/>
          </p:nvPr>
        </p:nvSpPr>
        <p:spPr>
          <a:xfrm>
            <a:off x="7581901" y="-168880"/>
            <a:ext cx="7315200" cy="7315200"/>
          </a:xfrm>
          <a:prstGeom prst="ellipse">
            <a:avLst/>
          </a:prstGeom>
          <a:solidFill>
            <a:srgbClr val="B1B1B1"/>
          </a:solidFill>
        </p:spPr>
        <p:txBody>
          <a:bodyPr/>
          <a:lstStyle>
            <a:lvl1pPr>
              <a:defRPr>
                <a:latin typeface="Aptos" panose="020B0004020202020204" pitchFamily="34" charset="0"/>
              </a:defRPr>
            </a:lvl1pPr>
          </a:lstStyle>
          <a:p>
            <a:endParaRPr lang="en-CA" dirty="0"/>
          </a:p>
        </p:txBody>
      </p:sp>
      <p:pic>
        <p:nvPicPr>
          <p:cNvPr id="5" name="Picture 4">
            <a:extLst>
              <a:ext uri="{FF2B5EF4-FFF2-40B4-BE49-F238E27FC236}">
                <a16:creationId xmlns:a16="http://schemas.microsoft.com/office/drawing/2014/main" id="{3199A378-A87D-9847-87DB-03BCBAE302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9236" y="6249915"/>
            <a:ext cx="1127177" cy="374222"/>
          </a:xfrm>
          <a:prstGeom prst="rect">
            <a:avLst/>
          </a:prstGeom>
        </p:spPr>
      </p:pic>
    </p:spTree>
    <p:extLst>
      <p:ext uri="{BB962C8B-B14F-4D97-AF65-F5344CB8AC3E}">
        <p14:creationId xmlns:p14="http://schemas.microsoft.com/office/powerpoint/2010/main" val="1541313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chemeClr val="tx1"/>
          </a:solidFill>
          <a:ln>
            <a:solidFill>
              <a:srgbClr val="071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9" name="Text Placeholder 19">
            <a:extLst>
              <a:ext uri="{FF2B5EF4-FFF2-40B4-BE49-F238E27FC236}">
                <a16:creationId xmlns:a16="http://schemas.microsoft.com/office/drawing/2014/main" id="{71A7C93C-AB98-4C43-8C26-6CB422499274}"/>
              </a:ext>
            </a:extLst>
          </p:cNvPr>
          <p:cNvSpPr>
            <a:spLocks noGrp="1"/>
          </p:cNvSpPr>
          <p:nvPr>
            <p:ph type="body" sz="quarter" idx="15" hasCustomPrompt="1"/>
          </p:nvPr>
        </p:nvSpPr>
        <p:spPr>
          <a:xfrm>
            <a:off x="241293" y="914400"/>
            <a:ext cx="11664957" cy="425669"/>
          </a:xfrm>
          <a:prstGeom prst="rect">
            <a:avLst/>
          </a:prstGeom>
        </p:spPr>
        <p:txBody>
          <a:bodyPr/>
          <a:lstStyle>
            <a:lvl1pPr marL="0" indent="0">
              <a:lnSpc>
                <a:spcPct val="100000"/>
              </a:lnSpc>
              <a:buNone/>
              <a:defRPr sz="2000" b="0">
                <a:solidFill>
                  <a:schemeClr val="tx1"/>
                </a:solidFill>
                <a:latin typeface="Aptos" panose="020B0004020202020204" pitchFamily="34" charset="0"/>
              </a:defRPr>
            </a:lvl1pPr>
          </a:lstStyle>
          <a:p>
            <a:pPr lvl="0"/>
            <a:r>
              <a:rPr lang="en-US" dirty="0"/>
              <a:t>Content Heading</a:t>
            </a:r>
            <a:endParaRPr lang="en-CA" dirty="0"/>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28600" y="228600"/>
            <a:ext cx="11693532" cy="53340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1" name="Slide Number Placeholder 6">
            <a:extLst>
              <a:ext uri="{FF2B5EF4-FFF2-40B4-BE49-F238E27FC236}">
                <a16:creationId xmlns:a16="http://schemas.microsoft.com/office/drawing/2014/main" id="{AD6F27CB-2299-4E9C-A235-4AFFBD7413B8}"/>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EDE6EEF4-606A-4B3F-B802-674D71074AF4}"/>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7B77AFB8-C6B9-42E4-9148-8153A9188D8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 Placeholder 4">
            <a:extLst>
              <a:ext uri="{FF2B5EF4-FFF2-40B4-BE49-F238E27FC236}">
                <a16:creationId xmlns:a16="http://schemas.microsoft.com/office/drawing/2014/main" id="{F4306107-474A-5142-B5DF-3432D984318E}"/>
              </a:ext>
            </a:extLst>
          </p:cNvPr>
          <p:cNvSpPr>
            <a:spLocks noGrp="1"/>
          </p:cNvSpPr>
          <p:nvPr>
            <p:ph type="body" sz="quarter" idx="18"/>
          </p:nvPr>
        </p:nvSpPr>
        <p:spPr>
          <a:xfrm>
            <a:off x="241300" y="1616190"/>
            <a:ext cx="11680825" cy="4235226"/>
          </a:xfrm>
          <a:prstGeom prst="rect">
            <a:avLst/>
          </a:prstGeom>
        </p:spPr>
        <p:txBody>
          <a:bodyPr/>
          <a:lstStyle>
            <a:lvl1pPr>
              <a:buClr>
                <a:schemeClr val="accent1"/>
              </a:buClr>
              <a:defRPr sz="2000">
                <a:solidFill>
                  <a:schemeClr val="tx1"/>
                </a:solidFill>
                <a:latin typeface="Aptos" panose="020B0004020202020204" pitchFamily="34" charset="0"/>
              </a:defRPr>
            </a:lvl1pPr>
            <a:lvl2pPr marL="685800" indent="-228600">
              <a:buClr>
                <a:schemeClr val="accent1"/>
              </a:buClr>
              <a:buFont typeface="System Font Regular"/>
              <a:buChar char="–"/>
              <a:defRPr sz="2000">
                <a:solidFill>
                  <a:schemeClr val="tx1"/>
                </a:solidFill>
                <a:latin typeface="Aptos" panose="020B0004020202020204" pitchFamily="34" charset="0"/>
              </a:defRPr>
            </a:lvl2pPr>
            <a:lvl3pPr marL="1257300" indent="-342900">
              <a:buClr>
                <a:schemeClr val="accent1"/>
              </a:buClr>
              <a:buFont typeface="Wingdings" pitchFamily="2" charset="2"/>
              <a:buChar char="§"/>
              <a:defRPr sz="2000">
                <a:solidFill>
                  <a:schemeClr val="tx1"/>
                </a:solidFill>
                <a:latin typeface="Aptos" panose="020B0004020202020204" pitchFamily="34" charset="0"/>
              </a:defRPr>
            </a:lvl3pPr>
            <a:lvl4pPr>
              <a:buClr>
                <a:schemeClr val="accent1"/>
              </a:buClr>
              <a:defRPr sz="2000">
                <a:solidFill>
                  <a:schemeClr val="tx1"/>
                </a:solidFill>
                <a:latin typeface="Aptos" panose="020B0004020202020204" pitchFamily="34" charset="0"/>
              </a:defRPr>
            </a:lvl4pPr>
            <a:lvl5pPr marL="2057400" indent="-228600">
              <a:buClr>
                <a:schemeClr val="accent1"/>
              </a:buClr>
              <a:buFont typeface="System Font Regular"/>
              <a:buChar char="–"/>
              <a:defRPr sz="2000">
                <a:solidFill>
                  <a:schemeClr val="tx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55021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9" name="Text Placeholder 19">
            <a:extLst>
              <a:ext uri="{FF2B5EF4-FFF2-40B4-BE49-F238E27FC236}">
                <a16:creationId xmlns:a16="http://schemas.microsoft.com/office/drawing/2014/main" id="{71A7C93C-AB98-4C43-8C26-6CB422499274}"/>
              </a:ext>
            </a:extLst>
          </p:cNvPr>
          <p:cNvSpPr>
            <a:spLocks noGrp="1"/>
          </p:cNvSpPr>
          <p:nvPr>
            <p:ph type="body" sz="quarter" idx="15" hasCustomPrompt="1"/>
          </p:nvPr>
        </p:nvSpPr>
        <p:spPr>
          <a:xfrm>
            <a:off x="241293" y="914400"/>
            <a:ext cx="11664957" cy="425669"/>
          </a:xfrm>
          <a:prstGeom prst="rect">
            <a:avLst/>
          </a:prstGeom>
        </p:spPr>
        <p:txBody>
          <a:bodyPr/>
          <a:lstStyle>
            <a:lvl1pPr marL="0" indent="0">
              <a:lnSpc>
                <a:spcPct val="100000"/>
              </a:lnSpc>
              <a:buNone/>
              <a:defRPr sz="2000" b="0">
                <a:solidFill>
                  <a:schemeClr val="tx1"/>
                </a:solidFill>
                <a:latin typeface="Aptos" panose="020B0004020202020204" pitchFamily="34" charset="0"/>
              </a:defRPr>
            </a:lvl1pPr>
          </a:lstStyle>
          <a:p>
            <a:pPr lvl="0"/>
            <a:r>
              <a:rPr lang="en-US" dirty="0"/>
              <a:t>Content Heading</a:t>
            </a:r>
            <a:endParaRPr lang="en-CA" dirty="0"/>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28600" y="228600"/>
            <a:ext cx="11693532" cy="587947"/>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1" name="Slide Number Placeholder 6">
            <a:extLst>
              <a:ext uri="{FF2B5EF4-FFF2-40B4-BE49-F238E27FC236}">
                <a16:creationId xmlns:a16="http://schemas.microsoft.com/office/drawing/2014/main" id="{AD6F27CB-2299-4E9C-A235-4AFFBD7413B8}"/>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EDE6EEF4-606A-4B3F-B802-674D71074AF4}"/>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7B77AFB8-C6B9-42E4-9148-8153A9188D8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225912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505224-B387-DD47-999F-30A20EAFF086}"/>
              </a:ext>
            </a:extLst>
          </p:cNvPr>
          <p:cNvSpPr/>
          <p:nvPr userDrawn="1"/>
        </p:nvSpPr>
        <p:spPr>
          <a:xfrm>
            <a:off x="0" y="6008401"/>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8" name="Picture Placeholder 7">
            <a:extLst>
              <a:ext uri="{FF2B5EF4-FFF2-40B4-BE49-F238E27FC236}">
                <a16:creationId xmlns:a16="http://schemas.microsoft.com/office/drawing/2014/main" id="{3E4EC8E7-2255-468E-BD10-40062F72B60C}"/>
              </a:ext>
            </a:extLst>
          </p:cNvPr>
          <p:cNvSpPr>
            <a:spLocks noGrp="1"/>
          </p:cNvSpPr>
          <p:nvPr>
            <p:ph type="pic" sz="quarter" idx="13"/>
          </p:nvPr>
        </p:nvSpPr>
        <p:spPr>
          <a:xfrm>
            <a:off x="8334375" y="0"/>
            <a:ext cx="3857625" cy="6010275"/>
          </a:xfrm>
          <a:prstGeom prst="rect">
            <a:avLst/>
          </a:prstGeom>
          <a:solidFill>
            <a:srgbClr val="B1B1B1"/>
          </a:solidFill>
        </p:spPr>
        <p:txBody>
          <a:bodyPr/>
          <a:lstStyle>
            <a:lvl1pPr>
              <a:defRPr>
                <a:latin typeface="Aptos" panose="020B0004020202020204" pitchFamily="34" charset="0"/>
              </a:defRPr>
            </a:lvl1pPr>
          </a:lstStyle>
          <a:p>
            <a:endParaRPr lang="en-CA" dirty="0"/>
          </a:p>
        </p:txBody>
      </p:sp>
      <p:sp>
        <p:nvSpPr>
          <p:cNvPr id="2" name="Title 1">
            <a:extLst>
              <a:ext uri="{FF2B5EF4-FFF2-40B4-BE49-F238E27FC236}">
                <a16:creationId xmlns:a16="http://schemas.microsoft.com/office/drawing/2014/main" id="{77F68DD2-071C-449A-ABA8-9C4830B7CDE7}"/>
              </a:ext>
            </a:extLst>
          </p:cNvPr>
          <p:cNvSpPr>
            <a:spLocks noGrp="1"/>
          </p:cNvSpPr>
          <p:nvPr>
            <p:ph type="title" hasCustomPrompt="1"/>
          </p:nvPr>
        </p:nvSpPr>
        <p:spPr>
          <a:xfrm>
            <a:off x="450850" y="442914"/>
            <a:ext cx="7654925" cy="404811"/>
          </a:xfrm>
          <a:prstGeom prst="rect">
            <a:avLst/>
          </a:prstGeom>
        </p:spPr>
        <p:txBody>
          <a:bodyPr anchor="t"/>
          <a:lstStyle>
            <a:lvl1pPr>
              <a:defRPr sz="2200">
                <a:solidFill>
                  <a:srgbClr val="B1B1B1"/>
                </a:solidFill>
                <a:latin typeface="Aptos" panose="020B0004020202020204" pitchFamily="34" charset="0"/>
              </a:defRPr>
            </a:lvl1pPr>
          </a:lstStyle>
          <a:p>
            <a:r>
              <a:rPr lang="en-US" dirty="0"/>
              <a:t>Lesson #</a:t>
            </a:r>
            <a:endParaRPr lang="en-CA" dirty="0"/>
          </a:p>
        </p:txBody>
      </p:sp>
      <p:sp>
        <p:nvSpPr>
          <p:cNvPr id="12" name="Content Placeholder 2">
            <a:extLst>
              <a:ext uri="{FF2B5EF4-FFF2-40B4-BE49-F238E27FC236}">
                <a16:creationId xmlns:a16="http://schemas.microsoft.com/office/drawing/2014/main" id="{FA9C3B10-D4AF-49B3-B594-81C9CAAB7EE9}"/>
              </a:ext>
            </a:extLst>
          </p:cNvPr>
          <p:cNvSpPr>
            <a:spLocks noGrp="1"/>
          </p:cNvSpPr>
          <p:nvPr>
            <p:ph idx="1"/>
          </p:nvPr>
        </p:nvSpPr>
        <p:spPr>
          <a:xfrm>
            <a:off x="1044577" y="3127376"/>
            <a:ext cx="6769099" cy="2882899"/>
          </a:xfrm>
          <a:prstGeom prst="rect">
            <a:avLst/>
          </a:prstGeom>
        </p:spPr>
        <p:txBody>
          <a:bodyPr/>
          <a:lstStyle>
            <a:lvl1pPr>
              <a:buClr>
                <a:schemeClr val="accent1"/>
              </a:buClr>
              <a:defRPr sz="2000">
                <a:solidFill>
                  <a:schemeClr val="bg2">
                    <a:lumMod val="10000"/>
                  </a:schemeClr>
                </a:solidFill>
                <a:latin typeface="Aptos" panose="020B0004020202020204" pitchFamily="34" charset="0"/>
              </a:defRPr>
            </a:lvl1pPr>
            <a:lvl2pPr>
              <a:buClr>
                <a:schemeClr val="accent1"/>
              </a:buClr>
              <a:defRPr sz="1800">
                <a:solidFill>
                  <a:schemeClr val="bg2">
                    <a:lumMod val="10000"/>
                  </a:schemeClr>
                </a:solidFill>
                <a:latin typeface="Aptos" panose="020B0004020202020204" pitchFamily="34" charset="0"/>
              </a:defRPr>
            </a:lvl2pPr>
            <a:lvl3pPr>
              <a:buClr>
                <a:schemeClr val="accent1"/>
              </a:buClr>
              <a:defRPr sz="1600">
                <a:solidFill>
                  <a:schemeClr val="bg2">
                    <a:lumMod val="10000"/>
                  </a:schemeClr>
                </a:solidFill>
                <a:latin typeface="Aptos" panose="020B0004020202020204" pitchFamily="34" charset="0"/>
              </a:defRPr>
            </a:lvl3pPr>
            <a:lvl4pPr>
              <a:buClr>
                <a:srgbClr val="40C1AC"/>
              </a:buClr>
              <a:defRPr sz="2200">
                <a:latin typeface="Proxima Nova Lt" panose="02000506030000020004" pitchFamily="50" charset="0"/>
              </a:defRPr>
            </a:lvl4pPr>
            <a:lvl5pPr>
              <a:buClr>
                <a:srgbClr val="40C1AC"/>
              </a:buClr>
              <a:defRPr sz="2200">
                <a:latin typeface="Proxima Nova Lt" panose="02000506030000020004" pitchFamily="50"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18" name="Text Placeholder 17">
            <a:extLst>
              <a:ext uri="{FF2B5EF4-FFF2-40B4-BE49-F238E27FC236}">
                <a16:creationId xmlns:a16="http://schemas.microsoft.com/office/drawing/2014/main" id="{4C3D8FB0-7F48-4E9E-920A-88068468D8D9}"/>
              </a:ext>
            </a:extLst>
          </p:cNvPr>
          <p:cNvSpPr>
            <a:spLocks noGrp="1"/>
          </p:cNvSpPr>
          <p:nvPr>
            <p:ph type="body" sz="quarter" idx="14" hasCustomPrompt="1"/>
          </p:nvPr>
        </p:nvSpPr>
        <p:spPr>
          <a:xfrm>
            <a:off x="450847" y="899319"/>
            <a:ext cx="7654925" cy="1343822"/>
          </a:xfrm>
          <a:prstGeom prst="rect">
            <a:avLst/>
          </a:prstGeom>
        </p:spPr>
        <p:txBody>
          <a:bodyPr/>
          <a:lstStyle>
            <a:lvl1pPr marL="0" indent="0">
              <a:buNone/>
              <a:defRPr sz="3600" b="1">
                <a:solidFill>
                  <a:schemeClr val="tx1"/>
                </a:solidFill>
                <a:latin typeface="Aptos" panose="020B0004020202020204" pitchFamily="34" charset="0"/>
              </a:defRPr>
            </a:lvl1pPr>
          </a:lstStyle>
          <a:p>
            <a:pPr lvl="0"/>
            <a:r>
              <a:rPr lang="en-US" dirty="0"/>
              <a:t>LESSON TITLE</a:t>
            </a:r>
            <a:endParaRPr lang="en-CA" dirty="0"/>
          </a:p>
        </p:txBody>
      </p:sp>
      <p:sp>
        <p:nvSpPr>
          <p:cNvPr id="20" name="Text Placeholder 19">
            <a:extLst>
              <a:ext uri="{FF2B5EF4-FFF2-40B4-BE49-F238E27FC236}">
                <a16:creationId xmlns:a16="http://schemas.microsoft.com/office/drawing/2014/main" id="{456535D8-7C39-4D2A-A9D1-488F0F614E5B}"/>
              </a:ext>
            </a:extLst>
          </p:cNvPr>
          <p:cNvSpPr>
            <a:spLocks noGrp="1"/>
          </p:cNvSpPr>
          <p:nvPr>
            <p:ph type="body" sz="quarter" idx="15" hasCustomPrompt="1"/>
          </p:nvPr>
        </p:nvSpPr>
        <p:spPr>
          <a:xfrm>
            <a:off x="520699" y="2597153"/>
            <a:ext cx="7292978" cy="425669"/>
          </a:xfrm>
          <a:prstGeom prst="rect">
            <a:avLst/>
          </a:prstGeom>
        </p:spPr>
        <p:txBody>
          <a:bodyPr/>
          <a:lstStyle>
            <a:lvl1pPr marL="0" indent="0">
              <a:buNone/>
              <a:defRPr sz="2800" b="1">
                <a:solidFill>
                  <a:schemeClr val="tx1"/>
                </a:solidFill>
                <a:latin typeface="Aptos" panose="020B0004020202020204" pitchFamily="34" charset="0"/>
              </a:defRPr>
            </a:lvl1pPr>
          </a:lstStyle>
          <a:p>
            <a:pPr lvl="0"/>
            <a:r>
              <a:rPr lang="en-US" dirty="0"/>
              <a:t>Bullet Header</a:t>
            </a:r>
            <a:endParaRPr lang="en-CA" dirty="0"/>
          </a:p>
        </p:txBody>
      </p:sp>
      <p:sp>
        <p:nvSpPr>
          <p:cNvPr id="23" name="Slide Number Placeholder 6">
            <a:extLst>
              <a:ext uri="{FF2B5EF4-FFF2-40B4-BE49-F238E27FC236}">
                <a16:creationId xmlns:a16="http://schemas.microsoft.com/office/drawing/2014/main" id="{2D90653C-255F-4356-90F8-DD53858B3BD0}"/>
              </a:ext>
            </a:extLst>
          </p:cNvPr>
          <p:cNvSpPr>
            <a:spLocks noGrp="1"/>
          </p:cNvSpPr>
          <p:nvPr>
            <p:ph type="sldNum" sz="quarter" idx="12"/>
          </p:nvPr>
        </p:nvSpPr>
        <p:spPr>
          <a:xfrm>
            <a:off x="241293" y="6429485"/>
            <a:ext cx="2743200" cy="365125"/>
          </a:xfrm>
          <a:prstGeom prst="rect">
            <a:avLst/>
          </a:prstGeom>
        </p:spPr>
        <p:txBody>
          <a:bodyPr anchor="b"/>
          <a:lstStyle>
            <a:lvl1pPr algn="l">
              <a:defRPr sz="1400">
                <a:solidFill>
                  <a:schemeClr val="bg2"/>
                </a:solidFill>
                <a:latin typeface="Aptos" panose="020B0004020202020204" pitchFamily="34" charset="0"/>
              </a:defRPr>
            </a:lvl1pPr>
          </a:lstStyle>
          <a:p>
            <a:fld id="{EAD93AEC-95F5-4B32-96A3-0DC284BF9FB0}" type="slidenum">
              <a:rPr lang="en-CA" smtClean="0"/>
              <a:pPr/>
              <a:t>‹#›</a:t>
            </a:fld>
            <a:endParaRPr lang="en-CA" dirty="0"/>
          </a:p>
        </p:txBody>
      </p:sp>
      <p:pic>
        <p:nvPicPr>
          <p:cNvPr id="10" name="Picture 9">
            <a:extLst>
              <a:ext uri="{FF2B5EF4-FFF2-40B4-BE49-F238E27FC236}">
                <a16:creationId xmlns:a16="http://schemas.microsoft.com/office/drawing/2014/main" id="{E3BEE9F9-2CF3-8F43-BDAF-9073CF6A2D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819236" y="6249915"/>
            <a:ext cx="1127177" cy="374222"/>
          </a:xfrm>
          <a:prstGeom prst="rect">
            <a:avLst/>
          </a:prstGeom>
        </p:spPr>
      </p:pic>
    </p:spTree>
    <p:custDataLst>
      <p:tags r:id="rId1"/>
    </p:custDataLst>
    <p:extLst>
      <p:ext uri="{BB962C8B-B14F-4D97-AF65-F5344CB8AC3E}">
        <p14:creationId xmlns:p14="http://schemas.microsoft.com/office/powerpoint/2010/main" val="1803868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Bulle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9" name="Text Placeholder 19">
            <a:extLst>
              <a:ext uri="{FF2B5EF4-FFF2-40B4-BE49-F238E27FC236}">
                <a16:creationId xmlns:a16="http://schemas.microsoft.com/office/drawing/2014/main" id="{71A7C93C-AB98-4C43-8C26-6CB422499274}"/>
              </a:ext>
            </a:extLst>
          </p:cNvPr>
          <p:cNvSpPr>
            <a:spLocks noGrp="1"/>
          </p:cNvSpPr>
          <p:nvPr>
            <p:ph type="body" sz="quarter" idx="15" hasCustomPrompt="1"/>
          </p:nvPr>
        </p:nvSpPr>
        <p:spPr>
          <a:xfrm>
            <a:off x="241293" y="1130303"/>
            <a:ext cx="11664957" cy="425669"/>
          </a:xfrm>
          <a:prstGeom prst="rect">
            <a:avLst/>
          </a:prstGeom>
        </p:spPr>
        <p:txBody>
          <a:bodyPr/>
          <a:lstStyle>
            <a:lvl1pPr marL="0" indent="0">
              <a:buNone/>
              <a:defRPr sz="2800" b="1">
                <a:solidFill>
                  <a:schemeClr val="tx1"/>
                </a:solidFill>
                <a:latin typeface="Aptos" panose="020B0004020202020204" pitchFamily="34" charset="0"/>
              </a:defRPr>
            </a:lvl1pPr>
          </a:lstStyle>
          <a:p>
            <a:pPr lvl="0"/>
            <a:r>
              <a:rPr lang="en-US" dirty="0"/>
              <a:t>Content Heading</a:t>
            </a:r>
            <a:endParaRPr lang="en-CA" dirty="0"/>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28600" y="228600"/>
            <a:ext cx="11693532" cy="62241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3" name="Text Placeholder 19">
            <a:extLst>
              <a:ext uri="{FF2B5EF4-FFF2-40B4-BE49-F238E27FC236}">
                <a16:creationId xmlns:a16="http://schemas.microsoft.com/office/drawing/2014/main" id="{95C25AF6-6D28-466C-802A-183A46D9A750}"/>
              </a:ext>
            </a:extLst>
          </p:cNvPr>
          <p:cNvSpPr>
            <a:spLocks noGrp="1"/>
          </p:cNvSpPr>
          <p:nvPr>
            <p:ph type="body" sz="quarter" idx="17" hasCustomPrompt="1"/>
          </p:nvPr>
        </p:nvSpPr>
        <p:spPr>
          <a:xfrm>
            <a:off x="241293" y="1616191"/>
            <a:ext cx="11664957" cy="1336560"/>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1" name="Content Placeholder 2">
            <a:extLst>
              <a:ext uri="{FF2B5EF4-FFF2-40B4-BE49-F238E27FC236}">
                <a16:creationId xmlns:a16="http://schemas.microsoft.com/office/drawing/2014/main" id="{89135F27-F514-4DA4-B9E4-693E746B8663}"/>
              </a:ext>
            </a:extLst>
          </p:cNvPr>
          <p:cNvSpPr>
            <a:spLocks noGrp="1"/>
          </p:cNvSpPr>
          <p:nvPr>
            <p:ph idx="1"/>
          </p:nvPr>
        </p:nvSpPr>
        <p:spPr>
          <a:xfrm>
            <a:off x="762000" y="3646543"/>
            <a:ext cx="11144250" cy="2033529"/>
          </a:xfrm>
          <a:prstGeom prst="rect">
            <a:avLst/>
          </a:prstGeom>
        </p:spPr>
        <p:txBody>
          <a:bodyPr/>
          <a:lstStyle>
            <a:lvl1pPr>
              <a:buClr>
                <a:schemeClr val="accent1"/>
              </a:buClr>
              <a:defRPr sz="1800">
                <a:solidFill>
                  <a:schemeClr val="bg2">
                    <a:lumMod val="10000"/>
                  </a:schemeClr>
                </a:solidFill>
                <a:latin typeface="Aptos" panose="020B0004020202020204" pitchFamily="34" charset="0"/>
              </a:defRPr>
            </a:lvl1pPr>
            <a:lvl2pPr>
              <a:buClr>
                <a:schemeClr val="accent1"/>
              </a:buClr>
              <a:defRPr sz="1600">
                <a:solidFill>
                  <a:schemeClr val="bg2">
                    <a:lumMod val="10000"/>
                  </a:schemeClr>
                </a:solidFill>
                <a:latin typeface="Aptos" panose="020B0004020202020204" pitchFamily="34" charset="0"/>
              </a:defRPr>
            </a:lvl2pPr>
            <a:lvl3pPr>
              <a:buClr>
                <a:schemeClr val="accent1"/>
              </a:buClr>
              <a:defRPr sz="1400">
                <a:solidFill>
                  <a:schemeClr val="bg2">
                    <a:lumMod val="10000"/>
                  </a:schemeClr>
                </a:solidFill>
                <a:latin typeface="Aptos" panose="020B0004020202020204" pitchFamily="34" charset="0"/>
              </a:defRPr>
            </a:lvl3pPr>
            <a:lvl4pPr>
              <a:buClr>
                <a:srgbClr val="40C1AC"/>
              </a:buClr>
              <a:defRPr sz="2200">
                <a:latin typeface="Proxima Nova Lt" panose="02000506030000020004" pitchFamily="50" charset="0"/>
              </a:defRPr>
            </a:lvl4pPr>
            <a:lvl5pPr>
              <a:buClr>
                <a:srgbClr val="40C1AC"/>
              </a:buClr>
              <a:defRPr sz="2200">
                <a:latin typeface="Proxima Nova Lt" panose="02000506030000020004" pitchFamily="50"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14" name="Text Placeholder 19">
            <a:extLst>
              <a:ext uri="{FF2B5EF4-FFF2-40B4-BE49-F238E27FC236}">
                <a16:creationId xmlns:a16="http://schemas.microsoft.com/office/drawing/2014/main" id="{EE7D732A-5329-49E6-B60B-621E7DEE2EA4}"/>
              </a:ext>
            </a:extLst>
          </p:cNvPr>
          <p:cNvSpPr>
            <a:spLocks noGrp="1"/>
          </p:cNvSpPr>
          <p:nvPr>
            <p:ph type="body" sz="quarter" idx="18" hasCustomPrompt="1"/>
          </p:nvPr>
        </p:nvSpPr>
        <p:spPr>
          <a:xfrm>
            <a:off x="241292" y="3163832"/>
            <a:ext cx="11664957" cy="425669"/>
          </a:xfrm>
          <a:prstGeom prst="rect">
            <a:avLst/>
          </a:prstGeom>
        </p:spPr>
        <p:txBody>
          <a:bodyPr/>
          <a:lstStyle>
            <a:lvl1pPr marL="0" indent="0">
              <a:buNone/>
              <a:defRPr sz="2200" b="1">
                <a:solidFill>
                  <a:schemeClr val="tx1"/>
                </a:solidFill>
                <a:latin typeface="Aptos" panose="020B0004020202020204" pitchFamily="34" charset="0"/>
              </a:defRPr>
            </a:lvl1pPr>
          </a:lstStyle>
          <a:p>
            <a:pPr lvl="0"/>
            <a:r>
              <a:rPr lang="en-US" dirty="0"/>
              <a:t>Bullet Header</a:t>
            </a:r>
            <a:endParaRPr lang="en-CA" dirty="0"/>
          </a:p>
        </p:txBody>
      </p:sp>
      <p:sp>
        <p:nvSpPr>
          <p:cNvPr id="15" name="Slide Number Placeholder 6">
            <a:extLst>
              <a:ext uri="{FF2B5EF4-FFF2-40B4-BE49-F238E27FC236}">
                <a16:creationId xmlns:a16="http://schemas.microsoft.com/office/drawing/2014/main" id="{97D10440-1F39-4018-8A9A-4A0B600A4F8D}"/>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5EFCB4B2-8BA9-4E7D-ACCB-18046005D9A9}"/>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C3430F90-2503-4A25-9F20-97AC7EFEF66A}"/>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96494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heck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9" name="Text Placeholder 19">
            <a:extLst>
              <a:ext uri="{FF2B5EF4-FFF2-40B4-BE49-F238E27FC236}">
                <a16:creationId xmlns:a16="http://schemas.microsoft.com/office/drawing/2014/main" id="{71A7C93C-AB98-4C43-8C26-6CB422499274}"/>
              </a:ext>
            </a:extLst>
          </p:cNvPr>
          <p:cNvSpPr>
            <a:spLocks noGrp="1"/>
          </p:cNvSpPr>
          <p:nvPr>
            <p:ph type="body" sz="quarter" idx="15" hasCustomPrompt="1"/>
          </p:nvPr>
        </p:nvSpPr>
        <p:spPr>
          <a:xfrm>
            <a:off x="241293" y="1130303"/>
            <a:ext cx="11664957" cy="425669"/>
          </a:xfrm>
          <a:prstGeom prst="rect">
            <a:avLst/>
          </a:prstGeom>
        </p:spPr>
        <p:txBody>
          <a:bodyPr/>
          <a:lstStyle>
            <a:lvl1pPr marL="0" indent="0">
              <a:buNone/>
              <a:defRPr sz="2800" b="1">
                <a:solidFill>
                  <a:schemeClr val="accent1"/>
                </a:solidFill>
                <a:latin typeface="Aptos" panose="020B0004020202020204" pitchFamily="34" charset="0"/>
              </a:defRPr>
            </a:lvl1pPr>
          </a:lstStyle>
          <a:p>
            <a:pPr lvl="0"/>
            <a:r>
              <a:rPr lang="en-US" dirty="0"/>
              <a:t>Content Heading</a:t>
            </a:r>
            <a:endParaRPr lang="en-CA" dirty="0"/>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28600" y="228600"/>
            <a:ext cx="11693532" cy="603831"/>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3" name="Text Placeholder 19">
            <a:extLst>
              <a:ext uri="{FF2B5EF4-FFF2-40B4-BE49-F238E27FC236}">
                <a16:creationId xmlns:a16="http://schemas.microsoft.com/office/drawing/2014/main" id="{95C25AF6-6D28-466C-802A-183A46D9A750}"/>
              </a:ext>
            </a:extLst>
          </p:cNvPr>
          <p:cNvSpPr>
            <a:spLocks noGrp="1"/>
          </p:cNvSpPr>
          <p:nvPr>
            <p:ph type="body" sz="quarter" idx="17" hasCustomPrompt="1"/>
          </p:nvPr>
        </p:nvSpPr>
        <p:spPr>
          <a:xfrm>
            <a:off x="241293" y="1616191"/>
            <a:ext cx="11664957" cy="1336560"/>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4" name="Text Placeholder 19">
            <a:extLst>
              <a:ext uri="{FF2B5EF4-FFF2-40B4-BE49-F238E27FC236}">
                <a16:creationId xmlns:a16="http://schemas.microsoft.com/office/drawing/2014/main" id="{EE7D732A-5329-49E6-B60B-621E7DEE2EA4}"/>
              </a:ext>
            </a:extLst>
          </p:cNvPr>
          <p:cNvSpPr>
            <a:spLocks noGrp="1"/>
          </p:cNvSpPr>
          <p:nvPr>
            <p:ph type="body" sz="quarter" idx="18" hasCustomPrompt="1"/>
          </p:nvPr>
        </p:nvSpPr>
        <p:spPr>
          <a:xfrm>
            <a:off x="241292" y="3163832"/>
            <a:ext cx="11664957" cy="425669"/>
          </a:xfrm>
          <a:prstGeom prst="rect">
            <a:avLst/>
          </a:prstGeom>
        </p:spPr>
        <p:txBody>
          <a:bodyPr/>
          <a:lstStyle>
            <a:lvl1pPr marL="0" indent="0">
              <a:buNone/>
              <a:defRPr sz="2200" b="1">
                <a:solidFill>
                  <a:schemeClr val="tx1"/>
                </a:solidFill>
                <a:latin typeface="Aptos" panose="020B0004020202020204" pitchFamily="34" charset="0"/>
              </a:defRPr>
            </a:lvl1pPr>
          </a:lstStyle>
          <a:p>
            <a:pPr lvl="0"/>
            <a:r>
              <a:rPr lang="en-US" dirty="0"/>
              <a:t>Checklist Header</a:t>
            </a:r>
            <a:endParaRPr lang="en-CA" dirty="0"/>
          </a:p>
        </p:txBody>
      </p:sp>
      <p:sp>
        <p:nvSpPr>
          <p:cNvPr id="15" name="Slide Number Placeholder 6">
            <a:extLst>
              <a:ext uri="{FF2B5EF4-FFF2-40B4-BE49-F238E27FC236}">
                <a16:creationId xmlns:a16="http://schemas.microsoft.com/office/drawing/2014/main" id="{97D10440-1F39-4018-8A9A-4A0B600A4F8D}"/>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5" name="Text Placeholder 4">
            <a:extLst>
              <a:ext uri="{FF2B5EF4-FFF2-40B4-BE49-F238E27FC236}">
                <a16:creationId xmlns:a16="http://schemas.microsoft.com/office/drawing/2014/main" id="{170BCBA5-6973-40F3-9D12-B58A23FE6EA5}"/>
              </a:ext>
            </a:extLst>
          </p:cNvPr>
          <p:cNvSpPr>
            <a:spLocks noGrp="1"/>
          </p:cNvSpPr>
          <p:nvPr>
            <p:ph type="body" sz="quarter" idx="19"/>
          </p:nvPr>
        </p:nvSpPr>
        <p:spPr>
          <a:xfrm>
            <a:off x="761999" y="3646542"/>
            <a:ext cx="11144250" cy="2462267"/>
          </a:xfrm>
          <a:prstGeom prst="rect">
            <a:avLst/>
          </a:prstGeom>
        </p:spPr>
        <p:txBody>
          <a:bodyPr/>
          <a:lstStyle>
            <a:lvl1pPr marL="228600" indent="-228600">
              <a:buClr>
                <a:schemeClr val="accent1"/>
              </a:buClr>
              <a:buFont typeface="Proxima Nova Lt" panose="02000506030000020004" pitchFamily="50" charset="0"/>
              <a:buChar char="☐"/>
              <a:defRPr sz="1800">
                <a:solidFill>
                  <a:schemeClr val="bg2">
                    <a:lumMod val="10000"/>
                  </a:schemeClr>
                </a:solidFill>
                <a:latin typeface="Aptos" panose="020B0004020202020204" pitchFamily="34" charset="0"/>
              </a:defRPr>
            </a:lvl1pPr>
          </a:lstStyle>
          <a:p>
            <a:pPr lvl="0"/>
            <a:r>
              <a:rPr lang="en-US" dirty="0"/>
              <a:t>Edit Master text styles</a:t>
            </a:r>
          </a:p>
        </p:txBody>
      </p:sp>
      <p:sp>
        <p:nvSpPr>
          <p:cNvPr id="2" name="TextBox 1">
            <a:extLst>
              <a:ext uri="{FF2B5EF4-FFF2-40B4-BE49-F238E27FC236}">
                <a16:creationId xmlns:a16="http://schemas.microsoft.com/office/drawing/2014/main" id="{6FDE3DA9-579C-4019-93D9-8645FF95BCCF}"/>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D34F55DD-EDD8-4A25-987C-1456862713DE}"/>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240413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Top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E19C57-89AF-4DD7-AA79-316F57678593}"/>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2" name="Text Placeholder 19">
            <a:extLst>
              <a:ext uri="{FF2B5EF4-FFF2-40B4-BE49-F238E27FC236}">
                <a16:creationId xmlns:a16="http://schemas.microsoft.com/office/drawing/2014/main" id="{C689B7DE-1324-43C1-95AD-351B16009FAC}"/>
              </a:ext>
            </a:extLst>
          </p:cNvPr>
          <p:cNvSpPr>
            <a:spLocks noGrp="1"/>
          </p:cNvSpPr>
          <p:nvPr>
            <p:ph type="body" sz="quarter" idx="16" hasCustomPrompt="1"/>
          </p:nvPr>
        </p:nvSpPr>
        <p:spPr>
          <a:xfrm>
            <a:off x="228600" y="228600"/>
            <a:ext cx="11693532" cy="619807"/>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4" name="Rectangle 13">
            <a:extLst>
              <a:ext uri="{FF2B5EF4-FFF2-40B4-BE49-F238E27FC236}">
                <a16:creationId xmlns:a16="http://schemas.microsoft.com/office/drawing/2014/main" id="{DE1A0993-379B-449A-87CB-48BDDB8A13F8}"/>
              </a:ext>
            </a:extLst>
          </p:cNvPr>
          <p:cNvSpPr/>
          <p:nvPr userDrawn="1"/>
        </p:nvSpPr>
        <p:spPr>
          <a:xfrm>
            <a:off x="0" y="857250"/>
            <a:ext cx="12192000" cy="280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accent1"/>
              </a:solidFill>
              <a:latin typeface="Aptos" panose="020B0004020202020204" pitchFamily="34" charset="0"/>
            </a:endParaRPr>
          </a:p>
        </p:txBody>
      </p:sp>
      <p:sp>
        <p:nvSpPr>
          <p:cNvPr id="16" name="Text Placeholder 15">
            <a:extLst>
              <a:ext uri="{FF2B5EF4-FFF2-40B4-BE49-F238E27FC236}">
                <a16:creationId xmlns:a16="http://schemas.microsoft.com/office/drawing/2014/main" id="{A1D714DC-CED7-4EC8-8860-20FB081D8EAF}"/>
              </a:ext>
            </a:extLst>
          </p:cNvPr>
          <p:cNvSpPr>
            <a:spLocks noGrp="1"/>
          </p:cNvSpPr>
          <p:nvPr>
            <p:ph type="body" sz="quarter" idx="17" hasCustomPrompt="1"/>
          </p:nvPr>
        </p:nvSpPr>
        <p:spPr>
          <a:xfrm>
            <a:off x="695325" y="1295400"/>
            <a:ext cx="10868025" cy="1914525"/>
          </a:xfrm>
          <a:prstGeom prst="rect">
            <a:avLst/>
          </a:prstGeom>
        </p:spPr>
        <p:txBody>
          <a:bodyPr anchor="ctr"/>
          <a:lstStyle>
            <a:lvl1pPr marL="0" indent="0" algn="ctr">
              <a:buNone/>
              <a:defRPr sz="3600" b="1" i="1">
                <a:solidFill>
                  <a:schemeClr val="bg1"/>
                </a:solidFill>
                <a:latin typeface="Aptos" panose="020B0004020202020204" pitchFamily="34" charset="0"/>
              </a:defRPr>
            </a:lvl1pPr>
          </a:lstStyle>
          <a:p>
            <a:pPr lvl="0"/>
            <a:r>
              <a:rPr lang="en-US" dirty="0"/>
              <a:t>“Click to Edit Quote Text”</a:t>
            </a:r>
            <a:endParaRPr lang="en-CA" dirty="0"/>
          </a:p>
        </p:txBody>
      </p:sp>
      <p:sp>
        <p:nvSpPr>
          <p:cNvPr id="17" name="Text Placeholder 19">
            <a:extLst>
              <a:ext uri="{FF2B5EF4-FFF2-40B4-BE49-F238E27FC236}">
                <a16:creationId xmlns:a16="http://schemas.microsoft.com/office/drawing/2014/main" id="{BE545A1B-ABA3-4DED-821E-0CEDFF016BC7}"/>
              </a:ext>
            </a:extLst>
          </p:cNvPr>
          <p:cNvSpPr>
            <a:spLocks noGrp="1"/>
          </p:cNvSpPr>
          <p:nvPr>
            <p:ph type="body" sz="quarter" idx="18" hasCustomPrompt="1"/>
          </p:nvPr>
        </p:nvSpPr>
        <p:spPr>
          <a:xfrm>
            <a:off x="241293" y="3921240"/>
            <a:ext cx="11664957" cy="2031885"/>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8" name="Slide Number Placeholder 6">
            <a:extLst>
              <a:ext uri="{FF2B5EF4-FFF2-40B4-BE49-F238E27FC236}">
                <a16:creationId xmlns:a16="http://schemas.microsoft.com/office/drawing/2014/main" id="{AE323915-0415-4264-A455-3E7D7E7BEB90}"/>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DF74AF0F-436B-4A3D-AC9E-E18044F16E56}"/>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8B267955-1D50-48BF-9257-8E122C488960}"/>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3312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 Side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E19C57-89AF-4DD7-AA79-316F57678593}"/>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2" name="Text Placeholder 19">
            <a:extLst>
              <a:ext uri="{FF2B5EF4-FFF2-40B4-BE49-F238E27FC236}">
                <a16:creationId xmlns:a16="http://schemas.microsoft.com/office/drawing/2014/main" id="{C689B7DE-1324-43C1-95AD-351B16009FAC}"/>
              </a:ext>
            </a:extLst>
          </p:cNvPr>
          <p:cNvSpPr>
            <a:spLocks noGrp="1"/>
          </p:cNvSpPr>
          <p:nvPr>
            <p:ph type="body" sz="quarter" idx="16" hasCustomPrompt="1"/>
          </p:nvPr>
        </p:nvSpPr>
        <p:spPr>
          <a:xfrm>
            <a:off x="210312"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4" name="Rectangle 13">
            <a:extLst>
              <a:ext uri="{FF2B5EF4-FFF2-40B4-BE49-F238E27FC236}">
                <a16:creationId xmlns:a16="http://schemas.microsoft.com/office/drawing/2014/main" id="{DE1A0993-379B-449A-87CB-48BDDB8A13F8}"/>
              </a:ext>
            </a:extLst>
          </p:cNvPr>
          <p:cNvSpPr/>
          <p:nvPr userDrawn="1"/>
        </p:nvSpPr>
        <p:spPr>
          <a:xfrm>
            <a:off x="7743824" y="857250"/>
            <a:ext cx="4448175" cy="5095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6" name="Text Placeholder 15">
            <a:extLst>
              <a:ext uri="{FF2B5EF4-FFF2-40B4-BE49-F238E27FC236}">
                <a16:creationId xmlns:a16="http://schemas.microsoft.com/office/drawing/2014/main" id="{A1D714DC-CED7-4EC8-8860-20FB081D8EAF}"/>
              </a:ext>
            </a:extLst>
          </p:cNvPr>
          <p:cNvSpPr>
            <a:spLocks noGrp="1"/>
          </p:cNvSpPr>
          <p:nvPr>
            <p:ph type="body" sz="quarter" idx="17" hasCustomPrompt="1"/>
          </p:nvPr>
        </p:nvSpPr>
        <p:spPr>
          <a:xfrm>
            <a:off x="8126407" y="1190685"/>
            <a:ext cx="3683007" cy="4419540"/>
          </a:xfrm>
          <a:prstGeom prst="rect">
            <a:avLst/>
          </a:prstGeom>
        </p:spPr>
        <p:txBody>
          <a:bodyPr anchor="ctr"/>
          <a:lstStyle>
            <a:lvl1pPr marL="0" indent="0" algn="ctr">
              <a:buNone/>
              <a:defRPr sz="2800" b="0" i="1">
                <a:solidFill>
                  <a:schemeClr val="bg1"/>
                </a:solidFill>
                <a:latin typeface="Aptos" panose="020B0004020202020204" pitchFamily="34" charset="0"/>
              </a:defRPr>
            </a:lvl1pPr>
          </a:lstStyle>
          <a:p>
            <a:pPr lvl="0"/>
            <a:r>
              <a:rPr lang="en-US" dirty="0"/>
              <a:t>“Click to Edit Quote Text”</a:t>
            </a:r>
            <a:endParaRPr lang="en-CA" dirty="0"/>
          </a:p>
        </p:txBody>
      </p:sp>
      <p:sp>
        <p:nvSpPr>
          <p:cNvPr id="17" name="Text Placeholder 19">
            <a:extLst>
              <a:ext uri="{FF2B5EF4-FFF2-40B4-BE49-F238E27FC236}">
                <a16:creationId xmlns:a16="http://schemas.microsoft.com/office/drawing/2014/main" id="{BE545A1B-ABA3-4DED-821E-0CEDFF016BC7}"/>
              </a:ext>
            </a:extLst>
          </p:cNvPr>
          <p:cNvSpPr>
            <a:spLocks noGrp="1"/>
          </p:cNvSpPr>
          <p:nvPr>
            <p:ph type="body" sz="quarter" idx="18" hasCustomPrompt="1"/>
          </p:nvPr>
        </p:nvSpPr>
        <p:spPr>
          <a:xfrm>
            <a:off x="234752" y="1620347"/>
            <a:ext cx="7148521" cy="1122854"/>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9" name="Slide Number Placeholder 6">
            <a:extLst>
              <a:ext uri="{FF2B5EF4-FFF2-40B4-BE49-F238E27FC236}">
                <a16:creationId xmlns:a16="http://schemas.microsoft.com/office/drawing/2014/main" id="{B0707F45-E8D1-48DB-B4C2-842C8E62315F}"/>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10" name="Text Placeholder 19">
            <a:extLst>
              <a:ext uri="{FF2B5EF4-FFF2-40B4-BE49-F238E27FC236}">
                <a16:creationId xmlns:a16="http://schemas.microsoft.com/office/drawing/2014/main" id="{7E7CA534-AE42-439F-BBC3-34E459A1C69C}"/>
              </a:ext>
            </a:extLst>
          </p:cNvPr>
          <p:cNvSpPr>
            <a:spLocks noGrp="1"/>
          </p:cNvSpPr>
          <p:nvPr>
            <p:ph type="body" sz="quarter" idx="15" hasCustomPrompt="1"/>
          </p:nvPr>
        </p:nvSpPr>
        <p:spPr>
          <a:xfrm>
            <a:off x="241293" y="1130303"/>
            <a:ext cx="7148521" cy="425669"/>
          </a:xfrm>
          <a:prstGeom prst="rect">
            <a:avLst/>
          </a:prstGeom>
        </p:spPr>
        <p:txBody>
          <a:bodyPr/>
          <a:lstStyle>
            <a:lvl1pPr marL="0" indent="0">
              <a:buNone/>
              <a:defRPr sz="2800" b="1">
                <a:solidFill>
                  <a:schemeClr val="tx1"/>
                </a:solidFill>
                <a:latin typeface="Aptos" panose="020B0004020202020204" pitchFamily="34" charset="0"/>
              </a:defRPr>
            </a:lvl1pPr>
          </a:lstStyle>
          <a:p>
            <a:pPr lvl="0"/>
            <a:r>
              <a:rPr lang="en-US" dirty="0"/>
              <a:t>Content Heading</a:t>
            </a:r>
            <a:endParaRPr lang="en-CA" dirty="0"/>
          </a:p>
        </p:txBody>
      </p:sp>
      <p:sp>
        <p:nvSpPr>
          <p:cNvPr id="15" name="Content Placeholder 2">
            <a:extLst>
              <a:ext uri="{FF2B5EF4-FFF2-40B4-BE49-F238E27FC236}">
                <a16:creationId xmlns:a16="http://schemas.microsoft.com/office/drawing/2014/main" id="{FDE8E817-645B-4834-91BD-9F423C9B3214}"/>
              </a:ext>
            </a:extLst>
          </p:cNvPr>
          <p:cNvSpPr>
            <a:spLocks noGrp="1"/>
          </p:cNvSpPr>
          <p:nvPr>
            <p:ph idx="1"/>
          </p:nvPr>
        </p:nvSpPr>
        <p:spPr>
          <a:xfrm>
            <a:off x="762000" y="3646543"/>
            <a:ext cx="6627813" cy="2033529"/>
          </a:xfrm>
          <a:prstGeom prst="rect">
            <a:avLst/>
          </a:prstGeom>
        </p:spPr>
        <p:txBody>
          <a:bodyPr/>
          <a:lstStyle>
            <a:lvl1pPr>
              <a:buClr>
                <a:schemeClr val="accent1"/>
              </a:buClr>
              <a:defRPr sz="1800">
                <a:solidFill>
                  <a:schemeClr val="bg2">
                    <a:lumMod val="10000"/>
                  </a:schemeClr>
                </a:solidFill>
                <a:latin typeface="Aptos" panose="020B0004020202020204" pitchFamily="34" charset="0"/>
              </a:defRPr>
            </a:lvl1pPr>
            <a:lvl2pPr>
              <a:buClr>
                <a:schemeClr val="accent1"/>
              </a:buClr>
              <a:defRPr sz="1600">
                <a:solidFill>
                  <a:schemeClr val="bg2">
                    <a:lumMod val="10000"/>
                  </a:schemeClr>
                </a:solidFill>
                <a:latin typeface="Aptos" panose="020B0004020202020204" pitchFamily="34" charset="0"/>
              </a:defRPr>
            </a:lvl2pPr>
            <a:lvl3pPr>
              <a:buClr>
                <a:schemeClr val="accent1"/>
              </a:buClr>
              <a:defRPr sz="1400">
                <a:solidFill>
                  <a:schemeClr val="bg2">
                    <a:lumMod val="10000"/>
                  </a:schemeClr>
                </a:solidFill>
                <a:latin typeface="Aptos" panose="020B0004020202020204" pitchFamily="34" charset="0"/>
              </a:defRPr>
            </a:lvl3pPr>
            <a:lvl4pPr>
              <a:buClr>
                <a:srgbClr val="40C1AC"/>
              </a:buClr>
              <a:defRPr sz="2200">
                <a:latin typeface="Proxima Nova Lt" panose="02000506030000020004" pitchFamily="50" charset="0"/>
              </a:defRPr>
            </a:lvl4pPr>
            <a:lvl5pPr>
              <a:buClr>
                <a:srgbClr val="40C1AC"/>
              </a:buClr>
              <a:defRPr sz="2200">
                <a:latin typeface="Proxima Nova Lt" panose="02000506030000020004" pitchFamily="50"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18" name="Text Placeholder 19">
            <a:extLst>
              <a:ext uri="{FF2B5EF4-FFF2-40B4-BE49-F238E27FC236}">
                <a16:creationId xmlns:a16="http://schemas.microsoft.com/office/drawing/2014/main" id="{4668D710-8341-45DD-B5E9-60787B963029}"/>
              </a:ext>
            </a:extLst>
          </p:cNvPr>
          <p:cNvSpPr>
            <a:spLocks noGrp="1"/>
          </p:cNvSpPr>
          <p:nvPr>
            <p:ph type="body" sz="quarter" idx="19" hasCustomPrompt="1"/>
          </p:nvPr>
        </p:nvSpPr>
        <p:spPr>
          <a:xfrm>
            <a:off x="241292" y="3163832"/>
            <a:ext cx="7148521" cy="425669"/>
          </a:xfrm>
          <a:prstGeom prst="rect">
            <a:avLst/>
          </a:prstGeom>
        </p:spPr>
        <p:txBody>
          <a:bodyPr/>
          <a:lstStyle>
            <a:lvl1pPr marL="0" indent="0">
              <a:buNone/>
              <a:defRPr sz="2200" b="1">
                <a:solidFill>
                  <a:schemeClr val="tx1"/>
                </a:solidFill>
                <a:latin typeface="Aptos" panose="020B0004020202020204" pitchFamily="34" charset="0"/>
              </a:defRPr>
            </a:lvl1pPr>
          </a:lstStyle>
          <a:p>
            <a:pPr lvl="0"/>
            <a:r>
              <a:rPr lang="en-US" dirty="0"/>
              <a:t>Bullet Header</a:t>
            </a:r>
            <a:endParaRPr lang="en-CA" dirty="0"/>
          </a:p>
        </p:txBody>
      </p:sp>
      <p:sp>
        <p:nvSpPr>
          <p:cNvPr id="3" name="Rectangle 2">
            <a:extLst>
              <a:ext uri="{FF2B5EF4-FFF2-40B4-BE49-F238E27FC236}">
                <a16:creationId xmlns:a16="http://schemas.microsoft.com/office/drawing/2014/main" id="{6073CF7F-0B1A-4AD3-AA05-B75AC7ED67C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42300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7_Blank">
    <p:bg>
      <p:bgPr>
        <a:solidFill>
          <a:schemeClr val="bg1"/>
        </a:solidFill>
        <a:effectLst/>
      </p:bgPr>
    </p:bg>
    <p:spTree>
      <p:nvGrpSpPr>
        <p:cNvPr id="1" name=""/>
        <p:cNvGrpSpPr/>
        <p:nvPr/>
      </p:nvGrpSpPr>
      <p:grpSpPr>
        <a:xfrm>
          <a:off x="0" y="0"/>
          <a:ext cx="0" cy="0"/>
          <a:chOff x="0" y="0"/>
          <a:chExt cx="0" cy="0"/>
        </a:xfrm>
      </p:grpSpPr>
      <p:sp>
        <p:nvSpPr>
          <p:cNvPr id="198" name="Shape 198"/>
          <p:cNvSpPr>
            <a:spLocks noGrp="1"/>
          </p:cNvSpPr>
          <p:nvPr>
            <p:ph type="body" sz="half" idx="1"/>
          </p:nvPr>
        </p:nvSpPr>
        <p:spPr>
          <a:xfrm>
            <a:off x="0" y="2262188"/>
            <a:ext cx="12192000" cy="2386012"/>
          </a:xfrm>
          <a:prstGeom prst="rect">
            <a:avLst/>
          </a:prstGeom>
        </p:spPr>
        <p:txBody>
          <a:bodyPr anchor="ctr"/>
          <a:lstStyle>
            <a:lvl1pPr algn="ctr">
              <a:spcBef>
                <a:spcPts val="0"/>
              </a:spcBef>
              <a:defRPr sz="3600" b="1" cap="all">
                <a:solidFill>
                  <a:schemeClr val="tx1"/>
                </a:solidFill>
                <a:latin typeface="Aptos" panose="020B0004020202020204" pitchFamily="34" charset="0"/>
                <a:ea typeface="Aptos" panose="020B0004020202020204" pitchFamily="34" charset="0"/>
                <a:cs typeface="Aptos" panose="020B0004020202020204" pitchFamily="34" charset="0"/>
                <a:sym typeface="ProximaNova-Extrabld"/>
              </a:defRPr>
            </a:lvl1pPr>
            <a:lvl2pPr marL="533400" indent="-533400" algn="ctr">
              <a:spcBef>
                <a:spcPts val="0"/>
              </a:spcBef>
              <a:defRPr sz="3600" b="1" cap="all">
                <a:solidFill>
                  <a:schemeClr val="tx1"/>
                </a:solidFill>
                <a:latin typeface="Aptos" panose="020B0004020202020204" pitchFamily="34" charset="0"/>
                <a:ea typeface="Aptos" panose="020B0004020202020204" pitchFamily="34" charset="0"/>
                <a:cs typeface="Aptos" panose="020B0004020202020204" pitchFamily="34" charset="0"/>
                <a:sym typeface="ProximaNova-Extrabld"/>
              </a:defRPr>
            </a:lvl2pPr>
            <a:lvl3pPr algn="ctr">
              <a:spcBef>
                <a:spcPts val="0"/>
              </a:spcBef>
              <a:defRPr sz="3600" b="1" cap="all">
                <a:solidFill>
                  <a:schemeClr val="tx1"/>
                </a:solidFill>
                <a:latin typeface="Aptos" panose="020B0004020202020204" pitchFamily="34" charset="0"/>
                <a:ea typeface="Aptos" panose="020B0004020202020204" pitchFamily="34" charset="0"/>
                <a:cs typeface="Aptos" panose="020B0004020202020204" pitchFamily="34" charset="0"/>
                <a:sym typeface="ProximaNova-Extrabld"/>
              </a:defRPr>
            </a:lvl3pPr>
            <a:lvl4pPr algn="ctr">
              <a:spcBef>
                <a:spcPts val="0"/>
              </a:spcBef>
              <a:defRPr sz="3600" b="1" cap="all">
                <a:solidFill>
                  <a:schemeClr val="tx1"/>
                </a:solidFill>
                <a:latin typeface="Aptos" panose="020B0004020202020204" pitchFamily="34" charset="0"/>
                <a:ea typeface="Aptos" panose="020B0004020202020204" pitchFamily="34" charset="0"/>
                <a:cs typeface="Aptos" panose="020B0004020202020204" pitchFamily="34" charset="0"/>
                <a:sym typeface="ProximaNova-Extrabld"/>
              </a:defRPr>
            </a:lvl4pPr>
            <a:lvl5pPr marL="1416050" indent="-342900" algn="ctr">
              <a:spcBef>
                <a:spcPts val="0"/>
              </a:spcBef>
              <a:defRPr sz="3600" b="1" cap="all">
                <a:solidFill>
                  <a:schemeClr val="tx1"/>
                </a:solidFill>
                <a:latin typeface="Aptos" panose="020B0004020202020204" pitchFamily="34" charset="0"/>
                <a:ea typeface="Aptos" panose="020B0004020202020204" pitchFamily="34" charset="0"/>
                <a:cs typeface="Aptos" panose="020B0004020202020204" pitchFamily="34" charset="0"/>
                <a:sym typeface="ProximaNova-Extrabld"/>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 name="Picture 3">
            <a:extLst>
              <a:ext uri="{FF2B5EF4-FFF2-40B4-BE49-F238E27FC236}">
                <a16:creationId xmlns:a16="http://schemas.microsoft.com/office/drawing/2014/main" id="{3509F19B-5D60-4741-8915-B9CF1962F8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9236" y="6249915"/>
            <a:ext cx="1127177" cy="374222"/>
          </a:xfrm>
          <a:prstGeom prst="rect">
            <a:avLst/>
          </a:prstGeom>
        </p:spPr>
      </p:pic>
    </p:spTree>
    <p:extLst>
      <p:ext uri="{BB962C8B-B14F-4D97-AF65-F5344CB8AC3E}">
        <p14:creationId xmlns:p14="http://schemas.microsoft.com/office/powerpoint/2010/main" val="2341392824"/>
      </p:ext>
    </p:extLst>
  </p:cSld>
  <p:clrMapOvr>
    <a:overrideClrMapping bg1="dk1" tx1="lt1" bg2="dk2" tx2="lt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sic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38A58-EBFC-3DB1-5E97-32035EF756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4" name="Slide Number Placeholder 6">
            <a:extLst>
              <a:ext uri="{FF2B5EF4-FFF2-40B4-BE49-F238E27FC236}">
                <a16:creationId xmlns:a16="http://schemas.microsoft.com/office/drawing/2014/main" id="{33F6960D-A50A-8DFA-5051-CFA526692132}"/>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latin typeface="Aptos" panose="020B0004020202020204" pitchFamily="34" charset="0"/>
              </a:rPr>
              <a:pPr algn="l"/>
              <a:t>‹#›</a:t>
            </a:fld>
            <a:endParaRPr lang="en-CA" sz="1200" dirty="0">
              <a:solidFill>
                <a:schemeClr val="bg2"/>
              </a:solidFill>
              <a:latin typeface="Aptos" panose="020B0004020202020204" pitchFamily="34" charset="0"/>
            </a:endParaRPr>
          </a:p>
        </p:txBody>
      </p:sp>
    </p:spTree>
    <p:custDataLst>
      <p:tags r:id="rId1"/>
    </p:custDataLst>
    <p:extLst>
      <p:ext uri="{BB962C8B-B14F-4D97-AF65-F5344CB8AC3E}">
        <p14:creationId xmlns:p14="http://schemas.microsoft.com/office/powerpoint/2010/main" val="3012568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2AA200-0CA8-480D-8513-869F4BC49036}"/>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7" name="Text Placeholder 19">
            <a:extLst>
              <a:ext uri="{FF2B5EF4-FFF2-40B4-BE49-F238E27FC236}">
                <a16:creationId xmlns:a16="http://schemas.microsoft.com/office/drawing/2014/main" id="{DB383ECF-A39E-42AF-8E4F-536A704C7996}"/>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9" name="Text Placeholder 19">
            <a:extLst>
              <a:ext uri="{FF2B5EF4-FFF2-40B4-BE49-F238E27FC236}">
                <a16:creationId xmlns:a16="http://schemas.microsoft.com/office/drawing/2014/main" id="{B906A575-65C2-4C78-9CD4-FD6C19A1375C}"/>
              </a:ext>
            </a:extLst>
          </p:cNvPr>
          <p:cNvSpPr>
            <a:spLocks noGrp="1"/>
          </p:cNvSpPr>
          <p:nvPr>
            <p:ph type="body" sz="quarter" idx="15" hasCustomPrompt="1"/>
          </p:nvPr>
        </p:nvSpPr>
        <p:spPr>
          <a:xfrm>
            <a:off x="679443" y="1130303"/>
            <a:ext cx="4311657" cy="425669"/>
          </a:xfrm>
          <a:prstGeom prst="rect">
            <a:avLst/>
          </a:prstGeom>
        </p:spPr>
        <p:txBody>
          <a:bodyPr/>
          <a:lstStyle>
            <a:lvl1pPr marL="0" indent="0">
              <a:buNone/>
              <a:defRPr sz="2400" b="1">
                <a:solidFill>
                  <a:schemeClr val="accent1"/>
                </a:solidFill>
                <a:latin typeface="Aptos" panose="020B0004020202020204" pitchFamily="34" charset="0"/>
              </a:defRPr>
            </a:lvl1pPr>
          </a:lstStyle>
          <a:p>
            <a:pPr lvl="0"/>
            <a:r>
              <a:rPr lang="en-US" dirty="0"/>
              <a:t>Content 1 Heading</a:t>
            </a:r>
            <a:endParaRPr lang="en-CA" dirty="0"/>
          </a:p>
        </p:txBody>
      </p:sp>
      <p:sp>
        <p:nvSpPr>
          <p:cNvPr id="10" name="Text Placeholder 19">
            <a:extLst>
              <a:ext uri="{FF2B5EF4-FFF2-40B4-BE49-F238E27FC236}">
                <a16:creationId xmlns:a16="http://schemas.microsoft.com/office/drawing/2014/main" id="{AD001E63-3CE4-43FD-8981-7C2C2BE31D73}"/>
              </a:ext>
            </a:extLst>
          </p:cNvPr>
          <p:cNvSpPr>
            <a:spLocks noGrp="1"/>
          </p:cNvSpPr>
          <p:nvPr>
            <p:ph type="body" sz="quarter" idx="17" hasCustomPrompt="1"/>
          </p:nvPr>
        </p:nvSpPr>
        <p:spPr>
          <a:xfrm>
            <a:off x="679443" y="1600426"/>
            <a:ext cx="5111757" cy="4266973"/>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1" name="Text Placeholder 19">
            <a:extLst>
              <a:ext uri="{FF2B5EF4-FFF2-40B4-BE49-F238E27FC236}">
                <a16:creationId xmlns:a16="http://schemas.microsoft.com/office/drawing/2014/main" id="{1CB4DE11-91A7-47D9-A949-4CFC2345204C}"/>
              </a:ext>
            </a:extLst>
          </p:cNvPr>
          <p:cNvSpPr>
            <a:spLocks noGrp="1"/>
          </p:cNvSpPr>
          <p:nvPr>
            <p:ph type="body" sz="quarter" idx="18" hasCustomPrompt="1"/>
          </p:nvPr>
        </p:nvSpPr>
        <p:spPr>
          <a:xfrm>
            <a:off x="6346818" y="1130303"/>
            <a:ext cx="4311657" cy="425669"/>
          </a:xfrm>
          <a:prstGeom prst="rect">
            <a:avLst/>
          </a:prstGeom>
        </p:spPr>
        <p:txBody>
          <a:bodyPr/>
          <a:lstStyle>
            <a:lvl1pPr marL="0" indent="0">
              <a:buNone/>
              <a:defRPr sz="2400" b="1">
                <a:solidFill>
                  <a:schemeClr val="accent1"/>
                </a:solidFill>
                <a:latin typeface="Aptos" panose="020B0004020202020204" pitchFamily="34" charset="0"/>
              </a:defRPr>
            </a:lvl1pPr>
          </a:lstStyle>
          <a:p>
            <a:pPr lvl="0"/>
            <a:r>
              <a:rPr lang="en-US" dirty="0"/>
              <a:t>Content 2 Heading</a:t>
            </a:r>
            <a:endParaRPr lang="en-CA" dirty="0"/>
          </a:p>
        </p:txBody>
      </p:sp>
      <p:sp>
        <p:nvSpPr>
          <p:cNvPr id="12" name="Text Placeholder 19">
            <a:extLst>
              <a:ext uri="{FF2B5EF4-FFF2-40B4-BE49-F238E27FC236}">
                <a16:creationId xmlns:a16="http://schemas.microsoft.com/office/drawing/2014/main" id="{FE356CE9-D1A0-45CB-B8E4-65560C667860}"/>
              </a:ext>
            </a:extLst>
          </p:cNvPr>
          <p:cNvSpPr>
            <a:spLocks noGrp="1"/>
          </p:cNvSpPr>
          <p:nvPr>
            <p:ph type="body" sz="quarter" idx="19" hasCustomPrompt="1"/>
          </p:nvPr>
        </p:nvSpPr>
        <p:spPr>
          <a:xfrm>
            <a:off x="6346818" y="1600427"/>
            <a:ext cx="5111757" cy="4266972"/>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3" name="Slide Number Placeholder 6">
            <a:extLst>
              <a:ext uri="{FF2B5EF4-FFF2-40B4-BE49-F238E27FC236}">
                <a16:creationId xmlns:a16="http://schemas.microsoft.com/office/drawing/2014/main" id="{2530EA2C-730D-4A91-A5D3-61C94A37634A}"/>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3" name="Rectangle 2">
            <a:extLst>
              <a:ext uri="{FF2B5EF4-FFF2-40B4-BE49-F238E27FC236}">
                <a16:creationId xmlns:a16="http://schemas.microsoft.com/office/drawing/2014/main" id="{0D2A5A9B-3D8F-4F04-94AB-4B537F9211E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25483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2AA200-0CA8-480D-8513-869F4BC49036}"/>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7" name="Text Placeholder 19">
            <a:extLst>
              <a:ext uri="{FF2B5EF4-FFF2-40B4-BE49-F238E27FC236}">
                <a16:creationId xmlns:a16="http://schemas.microsoft.com/office/drawing/2014/main" id="{DB383ECF-A39E-42AF-8E4F-536A704C7996}"/>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9" name="Text Placeholder 19">
            <a:extLst>
              <a:ext uri="{FF2B5EF4-FFF2-40B4-BE49-F238E27FC236}">
                <a16:creationId xmlns:a16="http://schemas.microsoft.com/office/drawing/2014/main" id="{B906A575-65C2-4C78-9CD4-FD6C19A1375C}"/>
              </a:ext>
            </a:extLst>
          </p:cNvPr>
          <p:cNvSpPr>
            <a:spLocks noGrp="1"/>
          </p:cNvSpPr>
          <p:nvPr>
            <p:ph type="body" sz="quarter" idx="15" hasCustomPrompt="1"/>
          </p:nvPr>
        </p:nvSpPr>
        <p:spPr>
          <a:xfrm>
            <a:off x="631818" y="1130303"/>
            <a:ext cx="2597157" cy="425669"/>
          </a:xfrm>
          <a:prstGeom prst="rect">
            <a:avLst/>
          </a:prstGeom>
        </p:spPr>
        <p:txBody>
          <a:bodyPr/>
          <a:lstStyle>
            <a:lvl1pPr marL="0" indent="0">
              <a:buNone/>
              <a:defRPr sz="2000" b="1">
                <a:solidFill>
                  <a:schemeClr val="tx1"/>
                </a:solidFill>
                <a:latin typeface="Aptos" panose="020B0004020202020204" pitchFamily="34" charset="0"/>
              </a:defRPr>
            </a:lvl1pPr>
          </a:lstStyle>
          <a:p>
            <a:pPr lvl="0"/>
            <a:r>
              <a:rPr lang="en-US" dirty="0"/>
              <a:t>Content 1 Heading</a:t>
            </a:r>
            <a:endParaRPr lang="en-CA" dirty="0"/>
          </a:p>
        </p:txBody>
      </p:sp>
      <p:sp>
        <p:nvSpPr>
          <p:cNvPr id="10" name="Text Placeholder 19">
            <a:extLst>
              <a:ext uri="{FF2B5EF4-FFF2-40B4-BE49-F238E27FC236}">
                <a16:creationId xmlns:a16="http://schemas.microsoft.com/office/drawing/2014/main" id="{AD001E63-3CE4-43FD-8981-7C2C2BE31D73}"/>
              </a:ext>
            </a:extLst>
          </p:cNvPr>
          <p:cNvSpPr>
            <a:spLocks noGrp="1"/>
          </p:cNvSpPr>
          <p:nvPr>
            <p:ph type="body" sz="quarter" idx="17" hasCustomPrompt="1"/>
          </p:nvPr>
        </p:nvSpPr>
        <p:spPr>
          <a:xfrm>
            <a:off x="631818" y="1600426"/>
            <a:ext cx="3187707" cy="4266973"/>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1" name="Text Placeholder 19">
            <a:extLst>
              <a:ext uri="{FF2B5EF4-FFF2-40B4-BE49-F238E27FC236}">
                <a16:creationId xmlns:a16="http://schemas.microsoft.com/office/drawing/2014/main" id="{1CB4DE11-91A7-47D9-A949-4CFC2345204C}"/>
              </a:ext>
            </a:extLst>
          </p:cNvPr>
          <p:cNvSpPr>
            <a:spLocks noGrp="1"/>
          </p:cNvSpPr>
          <p:nvPr>
            <p:ph type="body" sz="quarter" idx="18" hasCustomPrompt="1"/>
          </p:nvPr>
        </p:nvSpPr>
        <p:spPr>
          <a:xfrm>
            <a:off x="4470394" y="1130303"/>
            <a:ext cx="2597157" cy="425669"/>
          </a:xfrm>
          <a:prstGeom prst="rect">
            <a:avLst/>
          </a:prstGeom>
        </p:spPr>
        <p:txBody>
          <a:bodyPr/>
          <a:lstStyle>
            <a:lvl1pPr marL="0" indent="0">
              <a:buNone/>
              <a:defRPr sz="2000" b="1">
                <a:solidFill>
                  <a:schemeClr val="tx1"/>
                </a:solidFill>
                <a:latin typeface="Aptos" panose="020B0004020202020204" pitchFamily="34" charset="0"/>
              </a:defRPr>
            </a:lvl1pPr>
          </a:lstStyle>
          <a:p>
            <a:pPr lvl="0"/>
            <a:r>
              <a:rPr lang="en-US" dirty="0"/>
              <a:t>Content 2 Heading</a:t>
            </a:r>
            <a:endParaRPr lang="en-CA" dirty="0"/>
          </a:p>
        </p:txBody>
      </p:sp>
      <p:sp>
        <p:nvSpPr>
          <p:cNvPr id="12" name="Text Placeholder 19">
            <a:extLst>
              <a:ext uri="{FF2B5EF4-FFF2-40B4-BE49-F238E27FC236}">
                <a16:creationId xmlns:a16="http://schemas.microsoft.com/office/drawing/2014/main" id="{FE356CE9-D1A0-45CB-B8E4-65560C667860}"/>
              </a:ext>
            </a:extLst>
          </p:cNvPr>
          <p:cNvSpPr>
            <a:spLocks noGrp="1"/>
          </p:cNvSpPr>
          <p:nvPr>
            <p:ph type="body" sz="quarter" idx="19" hasCustomPrompt="1"/>
          </p:nvPr>
        </p:nvSpPr>
        <p:spPr>
          <a:xfrm>
            <a:off x="4470394" y="1600427"/>
            <a:ext cx="3187707" cy="4266972"/>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3" name="Text Placeholder 19">
            <a:extLst>
              <a:ext uri="{FF2B5EF4-FFF2-40B4-BE49-F238E27FC236}">
                <a16:creationId xmlns:a16="http://schemas.microsoft.com/office/drawing/2014/main" id="{DE7F41D2-5929-41BE-B715-5888DEA3704F}"/>
              </a:ext>
            </a:extLst>
          </p:cNvPr>
          <p:cNvSpPr>
            <a:spLocks noGrp="1"/>
          </p:cNvSpPr>
          <p:nvPr>
            <p:ph type="body" sz="quarter" idx="20" hasCustomPrompt="1"/>
          </p:nvPr>
        </p:nvSpPr>
        <p:spPr>
          <a:xfrm>
            <a:off x="8308970" y="1130303"/>
            <a:ext cx="2597157" cy="425669"/>
          </a:xfrm>
          <a:prstGeom prst="rect">
            <a:avLst/>
          </a:prstGeom>
        </p:spPr>
        <p:txBody>
          <a:bodyPr/>
          <a:lstStyle>
            <a:lvl1pPr marL="0" indent="0">
              <a:buNone/>
              <a:defRPr sz="2000" b="1">
                <a:solidFill>
                  <a:schemeClr val="tx1"/>
                </a:solidFill>
                <a:latin typeface="Aptos" panose="020B0004020202020204" pitchFamily="34" charset="0"/>
              </a:defRPr>
            </a:lvl1pPr>
          </a:lstStyle>
          <a:p>
            <a:pPr lvl="0"/>
            <a:r>
              <a:rPr lang="en-US" dirty="0"/>
              <a:t>Content 3 Heading</a:t>
            </a:r>
            <a:endParaRPr lang="en-CA" dirty="0"/>
          </a:p>
        </p:txBody>
      </p:sp>
      <p:sp>
        <p:nvSpPr>
          <p:cNvPr id="14" name="Text Placeholder 19">
            <a:extLst>
              <a:ext uri="{FF2B5EF4-FFF2-40B4-BE49-F238E27FC236}">
                <a16:creationId xmlns:a16="http://schemas.microsoft.com/office/drawing/2014/main" id="{3BF97CBB-CF84-4497-A233-11208A60662B}"/>
              </a:ext>
            </a:extLst>
          </p:cNvPr>
          <p:cNvSpPr>
            <a:spLocks noGrp="1"/>
          </p:cNvSpPr>
          <p:nvPr>
            <p:ph type="body" sz="quarter" idx="21" hasCustomPrompt="1"/>
          </p:nvPr>
        </p:nvSpPr>
        <p:spPr>
          <a:xfrm>
            <a:off x="8308970" y="1600427"/>
            <a:ext cx="3187707" cy="4266972"/>
          </a:xfrm>
          <a:prstGeom prst="rect">
            <a:avLst/>
          </a:prstGeom>
        </p:spPr>
        <p:txBody>
          <a:bodyPr/>
          <a:lstStyle>
            <a:lvl1pPr marL="0" indent="0">
              <a:buNone/>
              <a:defRPr sz="1800" b="0">
                <a:solidFill>
                  <a:schemeClr val="bg2">
                    <a:lumMod val="10000"/>
                  </a:schemeClr>
                </a:solidFill>
                <a:latin typeface="Aptos" panose="020B0004020202020204" pitchFamily="34" charset="0"/>
              </a:defRPr>
            </a:lvl1pPr>
          </a:lstStyle>
          <a:p>
            <a:pPr lvl="0"/>
            <a:r>
              <a:rPr lang="en-US" dirty="0"/>
              <a:t>Click to Edit Content Text</a:t>
            </a:r>
            <a:endParaRPr lang="en-CA" dirty="0"/>
          </a:p>
        </p:txBody>
      </p:sp>
      <p:sp>
        <p:nvSpPr>
          <p:cNvPr id="15" name="Slide Number Placeholder 6">
            <a:extLst>
              <a:ext uri="{FF2B5EF4-FFF2-40B4-BE49-F238E27FC236}">
                <a16:creationId xmlns:a16="http://schemas.microsoft.com/office/drawing/2014/main" id="{45D016E5-BAC5-4817-97B6-7BA2184DE426}"/>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3" name="Rectangle 2">
            <a:extLst>
              <a:ext uri="{FF2B5EF4-FFF2-40B4-BE49-F238E27FC236}">
                <a16:creationId xmlns:a16="http://schemas.microsoft.com/office/drawing/2014/main" id="{5271D139-CA5E-445C-B173-1DEEF3CA636F}"/>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624893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1ED21-DD94-4173-8325-8558C7418486}"/>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8" name="Text Placeholder 19">
            <a:extLst>
              <a:ext uri="{FF2B5EF4-FFF2-40B4-BE49-F238E27FC236}">
                <a16:creationId xmlns:a16="http://schemas.microsoft.com/office/drawing/2014/main" id="{045EB0C4-D7B7-445E-AE81-D9E9E771FE28}"/>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4" name="Picture Placeholder 13">
            <a:extLst>
              <a:ext uri="{FF2B5EF4-FFF2-40B4-BE49-F238E27FC236}">
                <a16:creationId xmlns:a16="http://schemas.microsoft.com/office/drawing/2014/main" id="{6A4330B6-3CF9-4D9D-A001-2CBFCDC76E2F}"/>
              </a:ext>
            </a:extLst>
          </p:cNvPr>
          <p:cNvSpPr>
            <a:spLocks noGrp="1"/>
          </p:cNvSpPr>
          <p:nvPr>
            <p:ph type="pic" sz="quarter" idx="17"/>
          </p:nvPr>
        </p:nvSpPr>
        <p:spPr>
          <a:xfrm>
            <a:off x="1343670" y="1177707"/>
            <a:ext cx="1764000" cy="1762125"/>
          </a:xfrm>
          <a:prstGeom prst="ellipse">
            <a:avLst/>
          </a:prstGeom>
          <a:solidFill>
            <a:srgbClr val="B1B1B1"/>
          </a:solidFill>
        </p:spPr>
        <p:txBody>
          <a:bodyPr/>
          <a:lstStyle>
            <a:lvl1pPr>
              <a:defRPr sz="2000">
                <a:latin typeface="Aptos" panose="020B0004020202020204" pitchFamily="34" charset="0"/>
              </a:defRPr>
            </a:lvl1pPr>
          </a:lstStyle>
          <a:p>
            <a:endParaRPr lang="en-CA" dirty="0"/>
          </a:p>
        </p:txBody>
      </p:sp>
      <p:sp>
        <p:nvSpPr>
          <p:cNvPr id="15" name="Picture Placeholder 13">
            <a:extLst>
              <a:ext uri="{FF2B5EF4-FFF2-40B4-BE49-F238E27FC236}">
                <a16:creationId xmlns:a16="http://schemas.microsoft.com/office/drawing/2014/main" id="{8B368039-5B7A-409D-950F-8686BF339FDB}"/>
              </a:ext>
            </a:extLst>
          </p:cNvPr>
          <p:cNvSpPr>
            <a:spLocks noGrp="1"/>
          </p:cNvSpPr>
          <p:nvPr>
            <p:ph type="pic" sz="quarter" idx="18"/>
          </p:nvPr>
        </p:nvSpPr>
        <p:spPr>
          <a:xfrm>
            <a:off x="5177484" y="1177707"/>
            <a:ext cx="1764000" cy="1762125"/>
          </a:xfrm>
          <a:prstGeom prst="ellipse">
            <a:avLst/>
          </a:prstGeom>
          <a:solidFill>
            <a:srgbClr val="B1B1B1"/>
          </a:solidFill>
        </p:spPr>
        <p:txBody>
          <a:bodyPr/>
          <a:lstStyle>
            <a:lvl1pPr>
              <a:defRPr sz="2000">
                <a:latin typeface="Aptos" panose="020B0004020202020204" pitchFamily="34" charset="0"/>
              </a:defRPr>
            </a:lvl1pPr>
          </a:lstStyle>
          <a:p>
            <a:endParaRPr lang="en-CA" dirty="0"/>
          </a:p>
        </p:txBody>
      </p:sp>
      <p:sp>
        <p:nvSpPr>
          <p:cNvPr id="16" name="Picture Placeholder 13">
            <a:extLst>
              <a:ext uri="{FF2B5EF4-FFF2-40B4-BE49-F238E27FC236}">
                <a16:creationId xmlns:a16="http://schemas.microsoft.com/office/drawing/2014/main" id="{89E06201-5B59-4C2C-892F-3913F97CBD42}"/>
              </a:ext>
            </a:extLst>
          </p:cNvPr>
          <p:cNvSpPr>
            <a:spLocks noGrp="1"/>
          </p:cNvSpPr>
          <p:nvPr>
            <p:ph type="pic" sz="quarter" idx="19"/>
          </p:nvPr>
        </p:nvSpPr>
        <p:spPr>
          <a:xfrm>
            <a:off x="9020823" y="1177706"/>
            <a:ext cx="1764000" cy="1762125"/>
          </a:xfrm>
          <a:prstGeom prst="ellipse">
            <a:avLst/>
          </a:prstGeom>
          <a:solidFill>
            <a:srgbClr val="B1B1B1"/>
          </a:solidFill>
        </p:spPr>
        <p:txBody>
          <a:bodyPr/>
          <a:lstStyle>
            <a:lvl1pPr>
              <a:defRPr sz="2000">
                <a:latin typeface="Aptos" panose="020B0004020202020204" pitchFamily="34" charset="0"/>
              </a:defRPr>
            </a:lvl1pPr>
          </a:lstStyle>
          <a:p>
            <a:endParaRPr lang="en-CA" dirty="0"/>
          </a:p>
        </p:txBody>
      </p:sp>
      <p:sp>
        <p:nvSpPr>
          <p:cNvPr id="17" name="Slide Number Placeholder 6">
            <a:extLst>
              <a:ext uri="{FF2B5EF4-FFF2-40B4-BE49-F238E27FC236}">
                <a16:creationId xmlns:a16="http://schemas.microsoft.com/office/drawing/2014/main" id="{A2F5F29B-302D-4B11-AA19-92DD7B7EE966}"/>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10" name="Text Placeholder 19">
            <a:extLst>
              <a:ext uri="{FF2B5EF4-FFF2-40B4-BE49-F238E27FC236}">
                <a16:creationId xmlns:a16="http://schemas.microsoft.com/office/drawing/2014/main" id="{F463BFF4-C2C4-41CA-A991-382A24410BAC}"/>
              </a:ext>
            </a:extLst>
          </p:cNvPr>
          <p:cNvSpPr>
            <a:spLocks noGrp="1"/>
          </p:cNvSpPr>
          <p:nvPr>
            <p:ph type="body" sz="quarter" idx="15" hasCustomPrompt="1"/>
          </p:nvPr>
        </p:nvSpPr>
        <p:spPr>
          <a:xfrm>
            <a:off x="631817" y="3260289"/>
            <a:ext cx="3187707" cy="425669"/>
          </a:xfrm>
          <a:prstGeom prst="rect">
            <a:avLst/>
          </a:prstGeom>
        </p:spPr>
        <p:txBody>
          <a:bodyPr/>
          <a:lstStyle>
            <a:lvl1pPr marL="0" indent="0">
              <a:buNone/>
              <a:defRPr sz="2000" b="1">
                <a:solidFill>
                  <a:schemeClr val="accent1"/>
                </a:solidFill>
                <a:latin typeface="Aptos" panose="020B0004020202020204" pitchFamily="34" charset="0"/>
              </a:defRPr>
            </a:lvl1pPr>
          </a:lstStyle>
          <a:p>
            <a:pPr lvl="0"/>
            <a:r>
              <a:rPr lang="en-US" dirty="0"/>
              <a:t>Content 1 Heading</a:t>
            </a:r>
            <a:endParaRPr lang="en-CA" dirty="0"/>
          </a:p>
        </p:txBody>
      </p:sp>
      <p:sp>
        <p:nvSpPr>
          <p:cNvPr id="11" name="Text Placeholder 19">
            <a:extLst>
              <a:ext uri="{FF2B5EF4-FFF2-40B4-BE49-F238E27FC236}">
                <a16:creationId xmlns:a16="http://schemas.microsoft.com/office/drawing/2014/main" id="{96950CCE-2722-48F7-A41E-DA2ED4721796}"/>
              </a:ext>
            </a:extLst>
          </p:cNvPr>
          <p:cNvSpPr>
            <a:spLocks noGrp="1"/>
          </p:cNvSpPr>
          <p:nvPr>
            <p:ph type="body" sz="quarter" idx="20" hasCustomPrompt="1"/>
          </p:nvPr>
        </p:nvSpPr>
        <p:spPr>
          <a:xfrm>
            <a:off x="631818" y="3712684"/>
            <a:ext cx="3187707" cy="2154715"/>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2" name="Text Placeholder 19">
            <a:extLst>
              <a:ext uri="{FF2B5EF4-FFF2-40B4-BE49-F238E27FC236}">
                <a16:creationId xmlns:a16="http://schemas.microsoft.com/office/drawing/2014/main" id="{5E37B019-AFE2-46FB-853F-7F7D176DAB19}"/>
              </a:ext>
            </a:extLst>
          </p:cNvPr>
          <p:cNvSpPr>
            <a:spLocks noGrp="1"/>
          </p:cNvSpPr>
          <p:nvPr>
            <p:ph type="body" sz="quarter" idx="21" hasCustomPrompt="1"/>
          </p:nvPr>
        </p:nvSpPr>
        <p:spPr>
          <a:xfrm>
            <a:off x="4470394" y="3270195"/>
            <a:ext cx="3187707" cy="425669"/>
          </a:xfrm>
          <a:prstGeom prst="rect">
            <a:avLst/>
          </a:prstGeom>
        </p:spPr>
        <p:txBody>
          <a:bodyPr/>
          <a:lstStyle>
            <a:lvl1pPr marL="0" indent="0">
              <a:buNone/>
              <a:defRPr sz="2000" b="1">
                <a:solidFill>
                  <a:schemeClr val="accent1"/>
                </a:solidFill>
                <a:latin typeface="Aptos" panose="020B0004020202020204" pitchFamily="34" charset="0"/>
              </a:defRPr>
            </a:lvl1pPr>
          </a:lstStyle>
          <a:p>
            <a:pPr lvl="0"/>
            <a:r>
              <a:rPr lang="en-US" dirty="0"/>
              <a:t>Content 2 Heading</a:t>
            </a:r>
            <a:endParaRPr lang="en-CA" dirty="0"/>
          </a:p>
        </p:txBody>
      </p:sp>
      <p:sp>
        <p:nvSpPr>
          <p:cNvPr id="13" name="Text Placeholder 19">
            <a:extLst>
              <a:ext uri="{FF2B5EF4-FFF2-40B4-BE49-F238E27FC236}">
                <a16:creationId xmlns:a16="http://schemas.microsoft.com/office/drawing/2014/main" id="{E102E357-8BC3-4FC2-BAD1-DDED641352AE}"/>
              </a:ext>
            </a:extLst>
          </p:cNvPr>
          <p:cNvSpPr>
            <a:spLocks noGrp="1"/>
          </p:cNvSpPr>
          <p:nvPr>
            <p:ph type="body" sz="quarter" idx="22" hasCustomPrompt="1"/>
          </p:nvPr>
        </p:nvSpPr>
        <p:spPr>
          <a:xfrm>
            <a:off x="4470394" y="3712683"/>
            <a:ext cx="3187707" cy="2154715"/>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8" name="Text Placeholder 19">
            <a:extLst>
              <a:ext uri="{FF2B5EF4-FFF2-40B4-BE49-F238E27FC236}">
                <a16:creationId xmlns:a16="http://schemas.microsoft.com/office/drawing/2014/main" id="{219F4FBD-CF8C-4BE7-8400-7D06E2BA8431}"/>
              </a:ext>
            </a:extLst>
          </p:cNvPr>
          <p:cNvSpPr>
            <a:spLocks noGrp="1"/>
          </p:cNvSpPr>
          <p:nvPr>
            <p:ph type="body" sz="quarter" idx="23" hasCustomPrompt="1"/>
          </p:nvPr>
        </p:nvSpPr>
        <p:spPr>
          <a:xfrm>
            <a:off x="8308970" y="3270194"/>
            <a:ext cx="3187707" cy="425669"/>
          </a:xfrm>
          <a:prstGeom prst="rect">
            <a:avLst/>
          </a:prstGeom>
        </p:spPr>
        <p:txBody>
          <a:bodyPr/>
          <a:lstStyle>
            <a:lvl1pPr marL="0" indent="0">
              <a:buNone/>
              <a:defRPr sz="2000" b="1">
                <a:solidFill>
                  <a:schemeClr val="accent1"/>
                </a:solidFill>
                <a:latin typeface="Aptos" panose="020B0004020202020204" pitchFamily="34" charset="0"/>
              </a:defRPr>
            </a:lvl1pPr>
          </a:lstStyle>
          <a:p>
            <a:pPr lvl="0"/>
            <a:r>
              <a:rPr lang="en-US" dirty="0"/>
              <a:t>Content 3 Heading</a:t>
            </a:r>
            <a:endParaRPr lang="en-CA" dirty="0"/>
          </a:p>
        </p:txBody>
      </p:sp>
      <p:sp>
        <p:nvSpPr>
          <p:cNvPr id="19" name="Text Placeholder 19">
            <a:extLst>
              <a:ext uri="{FF2B5EF4-FFF2-40B4-BE49-F238E27FC236}">
                <a16:creationId xmlns:a16="http://schemas.microsoft.com/office/drawing/2014/main" id="{64832CDB-C4D3-457B-AB78-B285F9943928}"/>
              </a:ext>
            </a:extLst>
          </p:cNvPr>
          <p:cNvSpPr>
            <a:spLocks noGrp="1"/>
          </p:cNvSpPr>
          <p:nvPr>
            <p:ph type="body" sz="quarter" idx="24" hasCustomPrompt="1"/>
          </p:nvPr>
        </p:nvSpPr>
        <p:spPr>
          <a:xfrm>
            <a:off x="8308970" y="3712683"/>
            <a:ext cx="3187707" cy="2154716"/>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3" name="Rectangle 2">
            <a:extLst>
              <a:ext uri="{FF2B5EF4-FFF2-40B4-BE49-F238E27FC236}">
                <a16:creationId xmlns:a16="http://schemas.microsoft.com/office/drawing/2014/main" id="{5EE7A79B-7FD6-4471-85C3-BDA233523254}"/>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567855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 Side 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2C9947-870E-42BC-B866-4C626A043F9E}"/>
              </a:ext>
            </a:extLst>
          </p:cNvPr>
          <p:cNvSpPr/>
          <p:nvPr userDrawn="1"/>
        </p:nvSpPr>
        <p:spPr>
          <a:xfrm>
            <a:off x="0" y="857251"/>
            <a:ext cx="12192000" cy="294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accent1"/>
              </a:solidFill>
              <a:latin typeface="Aptos" panose="020B0004020202020204" pitchFamily="34" charset="0"/>
            </a:endParaRPr>
          </a:p>
        </p:txBody>
      </p:sp>
      <p:sp>
        <p:nvSpPr>
          <p:cNvPr id="8" name="Slide Number Placeholder 6">
            <a:extLst>
              <a:ext uri="{FF2B5EF4-FFF2-40B4-BE49-F238E27FC236}">
                <a16:creationId xmlns:a16="http://schemas.microsoft.com/office/drawing/2014/main" id="{B2A347E3-3DA6-460A-9783-2F03FCF9CCAF}"/>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6" name="Text Placeholder 19">
            <a:extLst>
              <a:ext uri="{FF2B5EF4-FFF2-40B4-BE49-F238E27FC236}">
                <a16:creationId xmlns:a16="http://schemas.microsoft.com/office/drawing/2014/main" id="{FBD31ADF-F0B6-439F-BE58-F876E5FE87F6}"/>
              </a:ext>
            </a:extLst>
          </p:cNvPr>
          <p:cNvSpPr>
            <a:spLocks noGrp="1"/>
          </p:cNvSpPr>
          <p:nvPr>
            <p:ph type="body" sz="quarter" idx="15" hasCustomPrompt="1"/>
          </p:nvPr>
        </p:nvSpPr>
        <p:spPr>
          <a:xfrm>
            <a:off x="241293" y="1130303"/>
            <a:ext cx="7375659" cy="425669"/>
          </a:xfrm>
          <a:prstGeom prst="rect">
            <a:avLst/>
          </a:prstGeom>
        </p:spPr>
        <p:txBody>
          <a:bodyPr/>
          <a:lstStyle>
            <a:lvl1pPr marL="0" indent="0">
              <a:buNone/>
              <a:defRPr sz="2800" b="1">
                <a:solidFill>
                  <a:schemeClr val="bg1"/>
                </a:solidFill>
                <a:latin typeface="Aptos" panose="020B0004020202020204" pitchFamily="34" charset="0"/>
              </a:defRPr>
            </a:lvl1pPr>
          </a:lstStyle>
          <a:p>
            <a:pPr lvl="0"/>
            <a:r>
              <a:rPr lang="en-US" dirty="0"/>
              <a:t>Content Heading</a:t>
            </a:r>
            <a:endParaRPr lang="en-CA" dirty="0"/>
          </a:p>
        </p:txBody>
      </p:sp>
      <p:sp>
        <p:nvSpPr>
          <p:cNvPr id="7" name="Text Placeholder 19">
            <a:extLst>
              <a:ext uri="{FF2B5EF4-FFF2-40B4-BE49-F238E27FC236}">
                <a16:creationId xmlns:a16="http://schemas.microsoft.com/office/drawing/2014/main" id="{536B7192-0A9C-421B-B902-0A1F3FD5FF2F}"/>
              </a:ext>
            </a:extLst>
          </p:cNvPr>
          <p:cNvSpPr>
            <a:spLocks noGrp="1"/>
          </p:cNvSpPr>
          <p:nvPr>
            <p:ph type="body" sz="quarter" idx="17" hasCustomPrompt="1"/>
          </p:nvPr>
        </p:nvSpPr>
        <p:spPr>
          <a:xfrm>
            <a:off x="241293" y="1616191"/>
            <a:ext cx="6456962" cy="1336560"/>
          </a:xfrm>
          <a:prstGeom prst="rect">
            <a:avLst/>
          </a:prstGeom>
        </p:spPr>
        <p:txBody>
          <a:bodyPr/>
          <a:lstStyle>
            <a:lvl1pPr marL="0" indent="0">
              <a:lnSpc>
                <a:spcPct val="100000"/>
              </a:lnSpc>
              <a:buNone/>
              <a:defRPr sz="1800" b="0">
                <a:solidFill>
                  <a:schemeClr val="bg1"/>
                </a:solidFill>
                <a:latin typeface="Aptos" panose="020B0004020202020204" pitchFamily="34" charset="0"/>
              </a:defRPr>
            </a:lvl1pPr>
          </a:lstStyle>
          <a:p>
            <a:pPr lvl="0"/>
            <a:r>
              <a:rPr lang="en-US" dirty="0"/>
              <a:t>Click to Edit Content Text</a:t>
            </a:r>
            <a:endParaRPr lang="en-CA" dirty="0"/>
          </a:p>
        </p:txBody>
      </p:sp>
      <p:sp>
        <p:nvSpPr>
          <p:cNvPr id="5" name="Picture Placeholder 4">
            <a:extLst>
              <a:ext uri="{FF2B5EF4-FFF2-40B4-BE49-F238E27FC236}">
                <a16:creationId xmlns:a16="http://schemas.microsoft.com/office/drawing/2014/main" id="{018862EC-5C6E-407B-A7FD-5AA1F60BAF2F}"/>
              </a:ext>
            </a:extLst>
          </p:cNvPr>
          <p:cNvSpPr>
            <a:spLocks noGrp="1"/>
          </p:cNvSpPr>
          <p:nvPr>
            <p:ph type="pic" sz="quarter" idx="18"/>
          </p:nvPr>
        </p:nvSpPr>
        <p:spPr>
          <a:xfrm>
            <a:off x="7359650" y="1555750"/>
            <a:ext cx="4252913" cy="4205288"/>
          </a:xfrm>
          <a:prstGeom prst="ellipse">
            <a:avLst/>
          </a:prstGeom>
          <a:solidFill>
            <a:srgbClr val="B1B1B1"/>
          </a:solidFill>
        </p:spPr>
        <p:txBody>
          <a:bodyPr/>
          <a:lstStyle>
            <a:lvl1pPr>
              <a:defRPr>
                <a:latin typeface="Aptos" panose="020B0004020202020204" pitchFamily="34" charset="0"/>
              </a:defRPr>
            </a:lvl1pPr>
          </a:lstStyle>
          <a:p>
            <a:endParaRPr lang="en-CA" dirty="0"/>
          </a:p>
        </p:txBody>
      </p:sp>
      <p:sp>
        <p:nvSpPr>
          <p:cNvPr id="10" name="Text Placeholder 19">
            <a:extLst>
              <a:ext uri="{FF2B5EF4-FFF2-40B4-BE49-F238E27FC236}">
                <a16:creationId xmlns:a16="http://schemas.microsoft.com/office/drawing/2014/main" id="{D5845F36-599C-467C-8A71-DF890567756A}"/>
              </a:ext>
            </a:extLst>
          </p:cNvPr>
          <p:cNvSpPr>
            <a:spLocks noGrp="1"/>
          </p:cNvSpPr>
          <p:nvPr>
            <p:ph type="body" sz="quarter" idx="19" hasCustomPrompt="1"/>
          </p:nvPr>
        </p:nvSpPr>
        <p:spPr>
          <a:xfrm>
            <a:off x="241293" y="4113561"/>
            <a:ext cx="6863595" cy="425669"/>
          </a:xfrm>
          <a:prstGeom prst="rect">
            <a:avLst/>
          </a:prstGeom>
        </p:spPr>
        <p:txBody>
          <a:bodyPr/>
          <a:lstStyle>
            <a:lvl1pPr marL="0" indent="0">
              <a:buNone/>
              <a:defRPr sz="2800" b="1">
                <a:solidFill>
                  <a:schemeClr val="accent1"/>
                </a:solidFill>
                <a:latin typeface="Aptos" panose="020B0004020202020204" pitchFamily="34" charset="0"/>
              </a:defRPr>
            </a:lvl1pPr>
          </a:lstStyle>
          <a:p>
            <a:pPr lvl="0"/>
            <a:r>
              <a:rPr lang="en-US" dirty="0"/>
              <a:t>Content Heading</a:t>
            </a:r>
            <a:endParaRPr lang="en-CA" dirty="0"/>
          </a:p>
        </p:txBody>
      </p:sp>
      <p:sp>
        <p:nvSpPr>
          <p:cNvPr id="11" name="Text Placeholder 19">
            <a:extLst>
              <a:ext uri="{FF2B5EF4-FFF2-40B4-BE49-F238E27FC236}">
                <a16:creationId xmlns:a16="http://schemas.microsoft.com/office/drawing/2014/main" id="{614A449A-6029-4940-9625-5FD1B0D155F5}"/>
              </a:ext>
            </a:extLst>
          </p:cNvPr>
          <p:cNvSpPr>
            <a:spLocks noGrp="1"/>
          </p:cNvSpPr>
          <p:nvPr>
            <p:ph type="body" sz="quarter" idx="20" hasCustomPrompt="1"/>
          </p:nvPr>
        </p:nvSpPr>
        <p:spPr>
          <a:xfrm>
            <a:off x="241293" y="4599449"/>
            <a:ext cx="6456962" cy="1336560"/>
          </a:xfrm>
          <a:prstGeom prst="rect">
            <a:avLst/>
          </a:prstGeom>
        </p:spPr>
        <p:txBody>
          <a:bodyPr/>
          <a:lstStyle>
            <a:lvl1pPr marL="0" indent="0">
              <a:lnSpc>
                <a:spcPct val="100000"/>
              </a:lnSpc>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2" name="Rectangle 11">
            <a:extLst>
              <a:ext uri="{FF2B5EF4-FFF2-40B4-BE49-F238E27FC236}">
                <a16:creationId xmlns:a16="http://schemas.microsoft.com/office/drawing/2014/main" id="{9710D2DF-6E79-4B39-89DD-3DB31F5A315E}"/>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3" name="Text Placeholder 19">
            <a:extLst>
              <a:ext uri="{FF2B5EF4-FFF2-40B4-BE49-F238E27FC236}">
                <a16:creationId xmlns:a16="http://schemas.microsoft.com/office/drawing/2014/main" id="{126EF4ED-04ED-45FA-A899-017986E7EAE9}"/>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3" name="Rectangle 2">
            <a:extLst>
              <a:ext uri="{FF2B5EF4-FFF2-40B4-BE49-F238E27FC236}">
                <a16:creationId xmlns:a16="http://schemas.microsoft.com/office/drawing/2014/main" id="{3B2BD298-2C15-451F-B342-DA6189550B61}"/>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2906141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 Side Squa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E19C57-89AF-4DD7-AA79-316F57678593}"/>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2" name="Text Placeholder 19">
            <a:extLst>
              <a:ext uri="{FF2B5EF4-FFF2-40B4-BE49-F238E27FC236}">
                <a16:creationId xmlns:a16="http://schemas.microsoft.com/office/drawing/2014/main" id="{C689B7DE-1324-43C1-95AD-351B16009FAC}"/>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7" name="Text Placeholder 19">
            <a:extLst>
              <a:ext uri="{FF2B5EF4-FFF2-40B4-BE49-F238E27FC236}">
                <a16:creationId xmlns:a16="http://schemas.microsoft.com/office/drawing/2014/main" id="{BE545A1B-ABA3-4DED-821E-0CEDFF016BC7}"/>
              </a:ext>
            </a:extLst>
          </p:cNvPr>
          <p:cNvSpPr>
            <a:spLocks noGrp="1"/>
          </p:cNvSpPr>
          <p:nvPr>
            <p:ph type="body" sz="quarter" idx="18" hasCustomPrompt="1"/>
          </p:nvPr>
        </p:nvSpPr>
        <p:spPr>
          <a:xfrm>
            <a:off x="234752" y="1620347"/>
            <a:ext cx="7148521" cy="1122854"/>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9" name="Slide Number Placeholder 6">
            <a:extLst>
              <a:ext uri="{FF2B5EF4-FFF2-40B4-BE49-F238E27FC236}">
                <a16:creationId xmlns:a16="http://schemas.microsoft.com/office/drawing/2014/main" id="{B0707F45-E8D1-48DB-B4C2-842C8E62315F}"/>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10" name="Text Placeholder 19">
            <a:extLst>
              <a:ext uri="{FF2B5EF4-FFF2-40B4-BE49-F238E27FC236}">
                <a16:creationId xmlns:a16="http://schemas.microsoft.com/office/drawing/2014/main" id="{7E7CA534-AE42-439F-BBC3-34E459A1C69C}"/>
              </a:ext>
            </a:extLst>
          </p:cNvPr>
          <p:cNvSpPr>
            <a:spLocks noGrp="1"/>
          </p:cNvSpPr>
          <p:nvPr>
            <p:ph type="body" sz="quarter" idx="15" hasCustomPrompt="1"/>
          </p:nvPr>
        </p:nvSpPr>
        <p:spPr>
          <a:xfrm>
            <a:off x="241293" y="1130303"/>
            <a:ext cx="7148521" cy="425669"/>
          </a:xfrm>
          <a:prstGeom prst="rect">
            <a:avLst/>
          </a:prstGeom>
        </p:spPr>
        <p:txBody>
          <a:bodyPr/>
          <a:lstStyle>
            <a:lvl1pPr marL="0" indent="0">
              <a:buNone/>
              <a:defRPr sz="2800" b="1">
                <a:solidFill>
                  <a:schemeClr val="accent1"/>
                </a:solidFill>
                <a:latin typeface="Aptos" panose="020B0004020202020204" pitchFamily="34" charset="0"/>
              </a:defRPr>
            </a:lvl1pPr>
          </a:lstStyle>
          <a:p>
            <a:pPr lvl="0"/>
            <a:r>
              <a:rPr lang="en-US" dirty="0"/>
              <a:t>Content Heading</a:t>
            </a:r>
            <a:endParaRPr lang="en-CA" dirty="0"/>
          </a:p>
        </p:txBody>
      </p:sp>
      <p:sp>
        <p:nvSpPr>
          <p:cNvPr id="15" name="Content Placeholder 2">
            <a:extLst>
              <a:ext uri="{FF2B5EF4-FFF2-40B4-BE49-F238E27FC236}">
                <a16:creationId xmlns:a16="http://schemas.microsoft.com/office/drawing/2014/main" id="{FDE8E817-645B-4834-91BD-9F423C9B3214}"/>
              </a:ext>
            </a:extLst>
          </p:cNvPr>
          <p:cNvSpPr>
            <a:spLocks noGrp="1"/>
          </p:cNvSpPr>
          <p:nvPr>
            <p:ph idx="1"/>
          </p:nvPr>
        </p:nvSpPr>
        <p:spPr>
          <a:xfrm>
            <a:off x="762000" y="3646543"/>
            <a:ext cx="6627813" cy="2033529"/>
          </a:xfrm>
          <a:prstGeom prst="rect">
            <a:avLst/>
          </a:prstGeom>
        </p:spPr>
        <p:txBody>
          <a:bodyPr/>
          <a:lstStyle>
            <a:lvl1pPr>
              <a:buClr>
                <a:schemeClr val="accent1"/>
              </a:buClr>
              <a:defRPr sz="1800">
                <a:solidFill>
                  <a:schemeClr val="tx1">
                    <a:lumMod val="50000"/>
                  </a:schemeClr>
                </a:solidFill>
                <a:latin typeface="Aptos" panose="020B0004020202020204" pitchFamily="34" charset="0"/>
              </a:defRPr>
            </a:lvl1pPr>
            <a:lvl2pPr>
              <a:buClr>
                <a:schemeClr val="accent1"/>
              </a:buClr>
              <a:defRPr sz="1600">
                <a:solidFill>
                  <a:schemeClr val="tx1">
                    <a:lumMod val="50000"/>
                  </a:schemeClr>
                </a:solidFill>
                <a:latin typeface="Aptos" panose="020B0004020202020204" pitchFamily="34" charset="0"/>
              </a:defRPr>
            </a:lvl2pPr>
            <a:lvl3pPr>
              <a:buClr>
                <a:schemeClr val="accent1"/>
              </a:buClr>
              <a:defRPr sz="1400">
                <a:solidFill>
                  <a:schemeClr val="tx1">
                    <a:lumMod val="50000"/>
                  </a:schemeClr>
                </a:solidFill>
                <a:latin typeface="Aptos" panose="020B0004020202020204" pitchFamily="34" charset="0"/>
              </a:defRPr>
            </a:lvl3pPr>
            <a:lvl4pPr>
              <a:buClr>
                <a:srgbClr val="40C1AC"/>
              </a:buClr>
              <a:defRPr sz="2200">
                <a:latin typeface="Proxima Nova Lt" panose="02000506030000020004" pitchFamily="50" charset="0"/>
              </a:defRPr>
            </a:lvl4pPr>
            <a:lvl5pPr>
              <a:buClr>
                <a:srgbClr val="40C1AC"/>
              </a:buClr>
              <a:defRPr sz="2200">
                <a:latin typeface="Proxima Nova Lt" panose="02000506030000020004" pitchFamily="50"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18" name="Text Placeholder 19">
            <a:extLst>
              <a:ext uri="{FF2B5EF4-FFF2-40B4-BE49-F238E27FC236}">
                <a16:creationId xmlns:a16="http://schemas.microsoft.com/office/drawing/2014/main" id="{4668D710-8341-45DD-B5E9-60787B963029}"/>
              </a:ext>
            </a:extLst>
          </p:cNvPr>
          <p:cNvSpPr>
            <a:spLocks noGrp="1"/>
          </p:cNvSpPr>
          <p:nvPr>
            <p:ph type="body" sz="quarter" idx="19" hasCustomPrompt="1"/>
          </p:nvPr>
        </p:nvSpPr>
        <p:spPr>
          <a:xfrm>
            <a:off x="241292" y="3163832"/>
            <a:ext cx="7148521" cy="425669"/>
          </a:xfrm>
          <a:prstGeom prst="rect">
            <a:avLst/>
          </a:prstGeom>
        </p:spPr>
        <p:txBody>
          <a:bodyPr/>
          <a:lstStyle>
            <a:lvl1pPr marL="0" indent="0">
              <a:buNone/>
              <a:defRPr sz="2200" b="1">
                <a:solidFill>
                  <a:schemeClr val="tx1"/>
                </a:solidFill>
                <a:latin typeface="Aptos" panose="020B0004020202020204" pitchFamily="34" charset="0"/>
              </a:defRPr>
            </a:lvl1pPr>
          </a:lstStyle>
          <a:p>
            <a:pPr lvl="0"/>
            <a:r>
              <a:rPr lang="en-US" dirty="0"/>
              <a:t>Bullet Header</a:t>
            </a:r>
            <a:endParaRPr lang="en-CA" dirty="0"/>
          </a:p>
        </p:txBody>
      </p:sp>
      <p:sp>
        <p:nvSpPr>
          <p:cNvPr id="3" name="Picture Placeholder 2">
            <a:extLst>
              <a:ext uri="{FF2B5EF4-FFF2-40B4-BE49-F238E27FC236}">
                <a16:creationId xmlns:a16="http://schemas.microsoft.com/office/drawing/2014/main" id="{D0DDC8EB-AF00-4114-BC0D-CE26F9CC2D87}"/>
              </a:ext>
            </a:extLst>
          </p:cNvPr>
          <p:cNvSpPr>
            <a:spLocks noGrp="1"/>
          </p:cNvSpPr>
          <p:nvPr>
            <p:ph type="pic" sz="quarter" idx="20"/>
          </p:nvPr>
        </p:nvSpPr>
        <p:spPr>
          <a:xfrm>
            <a:off x="7601638" y="857250"/>
            <a:ext cx="4590361" cy="5135563"/>
          </a:xfrm>
          <a:prstGeom prst="rect">
            <a:avLst/>
          </a:prstGeom>
          <a:solidFill>
            <a:srgbClr val="B1B1B1"/>
          </a:solidFill>
        </p:spPr>
        <p:txBody>
          <a:bodyPr/>
          <a:lstStyle>
            <a:lvl1pPr>
              <a:defRPr>
                <a:latin typeface="Aptos" panose="020B0004020202020204" pitchFamily="34" charset="0"/>
              </a:defRPr>
            </a:lvl1pPr>
          </a:lstStyle>
          <a:p>
            <a:endParaRPr lang="en-CA" dirty="0"/>
          </a:p>
        </p:txBody>
      </p:sp>
      <p:sp>
        <p:nvSpPr>
          <p:cNvPr id="4" name="Rectangle 3">
            <a:extLst>
              <a:ext uri="{FF2B5EF4-FFF2-40B4-BE49-F238E27FC236}">
                <a16:creationId xmlns:a16="http://schemas.microsoft.com/office/drawing/2014/main" id="{754A4C4A-7647-4C40-ADAE-5B016E70AE8F}"/>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207109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 Bottom">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B2A347E3-3DA6-460A-9783-2F03FCF9CCAF}"/>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6" name="Text Placeholder 19">
            <a:extLst>
              <a:ext uri="{FF2B5EF4-FFF2-40B4-BE49-F238E27FC236}">
                <a16:creationId xmlns:a16="http://schemas.microsoft.com/office/drawing/2014/main" id="{FBD31ADF-F0B6-439F-BE58-F876E5FE87F6}"/>
              </a:ext>
            </a:extLst>
          </p:cNvPr>
          <p:cNvSpPr>
            <a:spLocks noGrp="1"/>
          </p:cNvSpPr>
          <p:nvPr>
            <p:ph type="body" sz="quarter" idx="15" hasCustomPrompt="1"/>
          </p:nvPr>
        </p:nvSpPr>
        <p:spPr>
          <a:xfrm>
            <a:off x="241293" y="1130303"/>
            <a:ext cx="11664957" cy="425669"/>
          </a:xfrm>
          <a:prstGeom prst="rect">
            <a:avLst/>
          </a:prstGeom>
        </p:spPr>
        <p:txBody>
          <a:bodyPr/>
          <a:lstStyle>
            <a:lvl1pPr marL="0" indent="0">
              <a:buNone/>
              <a:defRPr sz="2800" b="1">
                <a:solidFill>
                  <a:schemeClr val="accent1"/>
                </a:solidFill>
                <a:latin typeface="Aptos" panose="020B0004020202020204" pitchFamily="34" charset="0"/>
              </a:defRPr>
            </a:lvl1pPr>
          </a:lstStyle>
          <a:p>
            <a:pPr lvl="0"/>
            <a:r>
              <a:rPr lang="en-US" dirty="0"/>
              <a:t>Content Heading</a:t>
            </a:r>
            <a:endParaRPr lang="en-CA" dirty="0"/>
          </a:p>
        </p:txBody>
      </p:sp>
      <p:sp>
        <p:nvSpPr>
          <p:cNvPr id="7" name="Text Placeholder 19">
            <a:extLst>
              <a:ext uri="{FF2B5EF4-FFF2-40B4-BE49-F238E27FC236}">
                <a16:creationId xmlns:a16="http://schemas.microsoft.com/office/drawing/2014/main" id="{536B7192-0A9C-421B-B902-0A1F3FD5FF2F}"/>
              </a:ext>
            </a:extLst>
          </p:cNvPr>
          <p:cNvSpPr>
            <a:spLocks noGrp="1"/>
          </p:cNvSpPr>
          <p:nvPr>
            <p:ph type="body" sz="quarter" idx="17" hasCustomPrompt="1"/>
          </p:nvPr>
        </p:nvSpPr>
        <p:spPr>
          <a:xfrm>
            <a:off x="241293" y="1616191"/>
            <a:ext cx="11664957" cy="1336560"/>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3" name="Picture Placeholder 2">
            <a:extLst>
              <a:ext uri="{FF2B5EF4-FFF2-40B4-BE49-F238E27FC236}">
                <a16:creationId xmlns:a16="http://schemas.microsoft.com/office/drawing/2014/main" id="{00EE989B-D781-4CF8-A2C7-2D2E5EF5175B}"/>
              </a:ext>
            </a:extLst>
          </p:cNvPr>
          <p:cNvSpPr>
            <a:spLocks noGrp="1"/>
          </p:cNvSpPr>
          <p:nvPr>
            <p:ph type="pic" sz="quarter" idx="18"/>
          </p:nvPr>
        </p:nvSpPr>
        <p:spPr>
          <a:xfrm>
            <a:off x="0" y="3495102"/>
            <a:ext cx="12192000" cy="2314575"/>
          </a:xfrm>
          <a:prstGeom prst="rect">
            <a:avLst/>
          </a:prstGeom>
          <a:solidFill>
            <a:srgbClr val="B1B1B1"/>
          </a:solidFill>
        </p:spPr>
        <p:txBody>
          <a:bodyPr/>
          <a:lstStyle>
            <a:lvl1pPr>
              <a:defRPr>
                <a:latin typeface="Aptos" panose="020B0004020202020204" pitchFamily="34" charset="0"/>
              </a:defRPr>
            </a:lvl1pPr>
          </a:lstStyle>
          <a:p>
            <a:endParaRPr lang="en-CA" dirty="0"/>
          </a:p>
        </p:txBody>
      </p:sp>
      <p:sp>
        <p:nvSpPr>
          <p:cNvPr id="12" name="Rectangle 11">
            <a:extLst>
              <a:ext uri="{FF2B5EF4-FFF2-40B4-BE49-F238E27FC236}">
                <a16:creationId xmlns:a16="http://schemas.microsoft.com/office/drawing/2014/main" id="{4B0D8A75-A65E-4692-A59E-8BCD472FEF92}"/>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3" name="Text Placeholder 19">
            <a:extLst>
              <a:ext uri="{FF2B5EF4-FFF2-40B4-BE49-F238E27FC236}">
                <a16:creationId xmlns:a16="http://schemas.microsoft.com/office/drawing/2014/main" id="{F56F3432-9521-405C-8E6D-1C695F2F0D50}"/>
              </a:ext>
            </a:extLst>
          </p:cNvPr>
          <p:cNvSpPr>
            <a:spLocks noGrp="1"/>
          </p:cNvSpPr>
          <p:nvPr>
            <p:ph type="body" sz="quarter" idx="16" hasCustomPrompt="1"/>
          </p:nvPr>
        </p:nvSpPr>
        <p:spPr>
          <a:xfrm>
            <a:off x="228600" y="22860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4" name="Rectangle 3">
            <a:extLst>
              <a:ext uri="{FF2B5EF4-FFF2-40B4-BE49-F238E27FC236}">
                <a16:creationId xmlns:a16="http://schemas.microsoft.com/office/drawing/2014/main" id="{F23C0216-C6D7-40B5-9E70-39AB486D3547}"/>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709037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B2A347E3-3DA6-460A-9783-2F03FCF9CCAF}"/>
              </a:ext>
            </a:extLst>
          </p:cNvPr>
          <p:cNvSpPr>
            <a:spLocks noGrp="1"/>
          </p:cNvSpPr>
          <p:nvPr>
            <p:ph type="sldNum" sz="quarter" idx="12"/>
          </p:nvPr>
        </p:nvSpPr>
        <p:spPr>
          <a:xfrm>
            <a:off x="241293" y="6429485"/>
            <a:ext cx="2743200" cy="365125"/>
          </a:xfrm>
          <a:prstGeom prst="rect">
            <a:avLst/>
          </a:prstGeom>
        </p:spPr>
        <p:txBody>
          <a:bodyPr anchor="b"/>
          <a:lstStyle>
            <a:lvl1pPr algn="l">
              <a:defRPr sz="1400">
                <a:latin typeface="Aptos" panose="020B0004020202020204" pitchFamily="34" charset="0"/>
              </a:defRPr>
            </a:lvl1pPr>
          </a:lstStyle>
          <a:p>
            <a:fld id="{EAD93AEC-95F5-4B32-96A3-0DC284BF9FB0}" type="slidenum">
              <a:rPr lang="en-CA" smtClean="0"/>
              <a:pPr/>
              <a:t>‹#›</a:t>
            </a:fld>
            <a:endParaRPr lang="en-CA" dirty="0"/>
          </a:p>
        </p:txBody>
      </p:sp>
      <p:sp>
        <p:nvSpPr>
          <p:cNvPr id="9" name="Rectangle 8">
            <a:extLst>
              <a:ext uri="{FF2B5EF4-FFF2-40B4-BE49-F238E27FC236}">
                <a16:creationId xmlns:a16="http://schemas.microsoft.com/office/drawing/2014/main" id="{8EDE0BD5-64A5-409E-B930-4F4E4C601466}"/>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0" name="Text Placeholder 19">
            <a:extLst>
              <a:ext uri="{FF2B5EF4-FFF2-40B4-BE49-F238E27FC236}">
                <a16:creationId xmlns:a16="http://schemas.microsoft.com/office/drawing/2014/main" id="{9FADA9E2-BD7D-41F5-95CC-55EB2FBF5F91}"/>
              </a:ext>
            </a:extLst>
          </p:cNvPr>
          <p:cNvSpPr>
            <a:spLocks noGrp="1"/>
          </p:cNvSpPr>
          <p:nvPr>
            <p:ph type="body" sz="quarter" idx="16" hasCustomPrompt="1"/>
          </p:nvPr>
        </p:nvSpPr>
        <p:spPr>
          <a:xfrm>
            <a:off x="212718" y="139590"/>
            <a:ext cx="11693532" cy="717660"/>
          </a:xfrm>
          <a:prstGeom prst="rect">
            <a:avLst/>
          </a:prstGeom>
        </p:spPr>
        <p:txBody>
          <a:bodyPr/>
          <a:lstStyle>
            <a:lvl1pPr marL="0" indent="0">
              <a:buNone/>
              <a:defRPr sz="4000" b="0">
                <a:solidFill>
                  <a:schemeClr val="bg1"/>
                </a:solidFill>
                <a:latin typeface="Aptos" panose="020B0004020202020204" pitchFamily="34" charset="0"/>
              </a:defRPr>
            </a:lvl1pPr>
          </a:lstStyle>
          <a:p>
            <a:pPr lvl="0"/>
            <a:r>
              <a:rPr lang="en-US" dirty="0"/>
              <a:t>Page Title</a:t>
            </a:r>
            <a:endParaRPr lang="en-CA" dirty="0"/>
          </a:p>
        </p:txBody>
      </p:sp>
      <p:sp>
        <p:nvSpPr>
          <p:cNvPr id="6" name="Text Placeholder 19">
            <a:extLst>
              <a:ext uri="{FF2B5EF4-FFF2-40B4-BE49-F238E27FC236}">
                <a16:creationId xmlns:a16="http://schemas.microsoft.com/office/drawing/2014/main" id="{A0FCE941-F1C1-4F7C-868F-A8894DB887DB}"/>
              </a:ext>
            </a:extLst>
          </p:cNvPr>
          <p:cNvSpPr>
            <a:spLocks noGrp="1"/>
          </p:cNvSpPr>
          <p:nvPr>
            <p:ph type="body" sz="quarter" idx="18" hasCustomPrompt="1"/>
          </p:nvPr>
        </p:nvSpPr>
        <p:spPr>
          <a:xfrm>
            <a:off x="241200" y="1616400"/>
            <a:ext cx="7148521" cy="1122854"/>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7" name="Text Placeholder 19">
            <a:extLst>
              <a:ext uri="{FF2B5EF4-FFF2-40B4-BE49-F238E27FC236}">
                <a16:creationId xmlns:a16="http://schemas.microsoft.com/office/drawing/2014/main" id="{F7896B96-4C70-4459-8C00-15B61F4E2FBF}"/>
              </a:ext>
            </a:extLst>
          </p:cNvPr>
          <p:cNvSpPr>
            <a:spLocks noGrp="1"/>
          </p:cNvSpPr>
          <p:nvPr>
            <p:ph type="body" sz="quarter" idx="15" hasCustomPrompt="1"/>
          </p:nvPr>
        </p:nvSpPr>
        <p:spPr>
          <a:xfrm>
            <a:off x="241293" y="1130303"/>
            <a:ext cx="7148521" cy="425669"/>
          </a:xfrm>
          <a:prstGeom prst="rect">
            <a:avLst/>
          </a:prstGeom>
        </p:spPr>
        <p:txBody>
          <a:bodyPr/>
          <a:lstStyle>
            <a:lvl1pPr marL="0" indent="0">
              <a:buNone/>
              <a:defRPr sz="2800" b="1">
                <a:solidFill>
                  <a:schemeClr val="accent1"/>
                </a:solidFill>
                <a:latin typeface="Aptos" panose="020B0004020202020204" pitchFamily="34" charset="0"/>
              </a:defRPr>
            </a:lvl1pPr>
          </a:lstStyle>
          <a:p>
            <a:pPr lvl="0"/>
            <a:r>
              <a:rPr lang="en-US" dirty="0"/>
              <a:t>Content Heading</a:t>
            </a:r>
            <a:endParaRPr lang="en-CA" dirty="0"/>
          </a:p>
        </p:txBody>
      </p:sp>
      <p:sp>
        <p:nvSpPr>
          <p:cNvPr id="12" name="Content Placeholder 2">
            <a:extLst>
              <a:ext uri="{FF2B5EF4-FFF2-40B4-BE49-F238E27FC236}">
                <a16:creationId xmlns:a16="http://schemas.microsoft.com/office/drawing/2014/main" id="{6E6502A4-1FC9-48E5-82F1-2A7AD291FBA9}"/>
              </a:ext>
            </a:extLst>
          </p:cNvPr>
          <p:cNvSpPr>
            <a:spLocks noGrp="1"/>
          </p:cNvSpPr>
          <p:nvPr>
            <p:ph idx="1"/>
          </p:nvPr>
        </p:nvSpPr>
        <p:spPr>
          <a:xfrm>
            <a:off x="762000" y="3646543"/>
            <a:ext cx="6627813" cy="2033529"/>
          </a:xfrm>
          <a:prstGeom prst="rect">
            <a:avLst/>
          </a:prstGeom>
        </p:spPr>
        <p:txBody>
          <a:bodyPr/>
          <a:lstStyle>
            <a:lvl1pPr>
              <a:buClr>
                <a:schemeClr val="accent1"/>
              </a:buClr>
              <a:defRPr sz="1800">
                <a:solidFill>
                  <a:schemeClr val="tx1">
                    <a:lumMod val="50000"/>
                  </a:schemeClr>
                </a:solidFill>
                <a:latin typeface="Aptos" panose="020B0004020202020204" pitchFamily="34" charset="0"/>
              </a:defRPr>
            </a:lvl1pPr>
            <a:lvl2pPr>
              <a:buClr>
                <a:schemeClr val="accent1"/>
              </a:buClr>
              <a:defRPr sz="1600">
                <a:solidFill>
                  <a:schemeClr val="tx1">
                    <a:lumMod val="50000"/>
                  </a:schemeClr>
                </a:solidFill>
                <a:latin typeface="Aptos" panose="020B0004020202020204" pitchFamily="34" charset="0"/>
              </a:defRPr>
            </a:lvl2pPr>
            <a:lvl3pPr>
              <a:buClr>
                <a:schemeClr val="accent1"/>
              </a:buClr>
              <a:defRPr sz="1400">
                <a:solidFill>
                  <a:schemeClr val="tx1">
                    <a:lumMod val="50000"/>
                  </a:schemeClr>
                </a:solidFill>
                <a:latin typeface="Aptos" panose="020B0004020202020204" pitchFamily="34" charset="0"/>
              </a:defRPr>
            </a:lvl3pPr>
            <a:lvl4pPr>
              <a:buClr>
                <a:srgbClr val="40C1AC"/>
              </a:buClr>
              <a:defRPr sz="2200">
                <a:latin typeface="Proxima Nova Lt" panose="02000506030000020004" pitchFamily="50" charset="0"/>
              </a:defRPr>
            </a:lvl4pPr>
            <a:lvl5pPr>
              <a:buClr>
                <a:srgbClr val="40C1AC"/>
              </a:buClr>
              <a:defRPr sz="2200">
                <a:latin typeface="Proxima Nova Lt" panose="02000506030000020004" pitchFamily="50"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p:txBody>
      </p:sp>
      <p:sp>
        <p:nvSpPr>
          <p:cNvPr id="13" name="Text Placeholder 19">
            <a:extLst>
              <a:ext uri="{FF2B5EF4-FFF2-40B4-BE49-F238E27FC236}">
                <a16:creationId xmlns:a16="http://schemas.microsoft.com/office/drawing/2014/main" id="{F11D5BD8-0115-43DD-986D-5B96FE993FF6}"/>
              </a:ext>
            </a:extLst>
          </p:cNvPr>
          <p:cNvSpPr>
            <a:spLocks noGrp="1"/>
          </p:cNvSpPr>
          <p:nvPr>
            <p:ph type="body" sz="quarter" idx="19" hasCustomPrompt="1"/>
          </p:nvPr>
        </p:nvSpPr>
        <p:spPr>
          <a:xfrm>
            <a:off x="241292" y="3163832"/>
            <a:ext cx="7148521" cy="425669"/>
          </a:xfrm>
          <a:prstGeom prst="rect">
            <a:avLst/>
          </a:prstGeom>
        </p:spPr>
        <p:txBody>
          <a:bodyPr/>
          <a:lstStyle>
            <a:lvl1pPr marL="0" indent="0">
              <a:buNone/>
              <a:defRPr sz="2200" b="1">
                <a:solidFill>
                  <a:schemeClr val="tx1"/>
                </a:solidFill>
                <a:latin typeface="Aptos" panose="020B0004020202020204" pitchFamily="34" charset="0"/>
              </a:defRPr>
            </a:lvl1pPr>
          </a:lstStyle>
          <a:p>
            <a:pPr lvl="0"/>
            <a:r>
              <a:rPr lang="en-US" dirty="0"/>
              <a:t>Bullet Header</a:t>
            </a:r>
            <a:endParaRPr lang="en-CA" dirty="0"/>
          </a:p>
        </p:txBody>
      </p:sp>
      <p:sp>
        <p:nvSpPr>
          <p:cNvPr id="3" name="Rectangle 2">
            <a:extLst>
              <a:ext uri="{FF2B5EF4-FFF2-40B4-BE49-F238E27FC236}">
                <a16:creationId xmlns:a16="http://schemas.microsoft.com/office/drawing/2014/main" id="{2544FFD7-23A5-4FB3-B9AC-6D4EF299726C}"/>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1520531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9D201-C895-4741-ADC6-38D9E49B6930}"/>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Picture Placeholder 2">
            <a:extLst>
              <a:ext uri="{FF2B5EF4-FFF2-40B4-BE49-F238E27FC236}">
                <a16:creationId xmlns:a16="http://schemas.microsoft.com/office/drawing/2014/main" id="{FEA83893-3803-458F-AF61-3D773CFEEBA7}"/>
              </a:ext>
            </a:extLst>
          </p:cNvPr>
          <p:cNvSpPr>
            <a:spLocks noGrp="1"/>
          </p:cNvSpPr>
          <p:nvPr>
            <p:ph type="pic" sz="quarter" idx="10"/>
          </p:nvPr>
        </p:nvSpPr>
        <p:spPr>
          <a:xfrm>
            <a:off x="0" y="0"/>
            <a:ext cx="12192000" cy="6858000"/>
          </a:xfrm>
          <a:prstGeom prst="rect">
            <a:avLst/>
          </a:prstGeom>
          <a:solidFill>
            <a:srgbClr val="B1B1B1"/>
          </a:solidFill>
        </p:spPr>
        <p:txBody>
          <a:bodyPr/>
          <a:lstStyle>
            <a:lvl1pPr>
              <a:defRPr>
                <a:latin typeface="Aptos" panose="020B0004020202020204" pitchFamily="34" charset="0"/>
              </a:defRPr>
            </a:lvl1pPr>
          </a:lstStyle>
          <a:p>
            <a:endParaRPr lang="en-CA" dirty="0"/>
          </a:p>
        </p:txBody>
      </p:sp>
      <p:sp>
        <p:nvSpPr>
          <p:cNvPr id="12" name="Rectangle 11">
            <a:extLst>
              <a:ext uri="{FF2B5EF4-FFF2-40B4-BE49-F238E27FC236}">
                <a16:creationId xmlns:a16="http://schemas.microsoft.com/office/drawing/2014/main" id="{48534406-F946-5F4B-B72E-197722CCAC9A}"/>
              </a:ext>
            </a:extLst>
          </p:cNvPr>
          <p:cNvSpPr/>
          <p:nvPr userDrawn="1"/>
        </p:nvSpPr>
        <p:spPr>
          <a:xfrm>
            <a:off x="4292600" y="1223963"/>
            <a:ext cx="3606800" cy="3606800"/>
          </a:xfrm>
          <a:prstGeom prst="rect">
            <a:avLst/>
          </a:prstGeom>
          <a:solidFill>
            <a:schemeClr val="tx1">
              <a:alpha val="50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nvGrpSpPr>
          <p:cNvPr id="2" name="Group 1">
            <a:extLst>
              <a:ext uri="{FF2B5EF4-FFF2-40B4-BE49-F238E27FC236}">
                <a16:creationId xmlns:a16="http://schemas.microsoft.com/office/drawing/2014/main" id="{690B7DA9-7CE4-1144-AD2B-8CCBAEE8D56C}"/>
              </a:ext>
            </a:extLst>
          </p:cNvPr>
          <p:cNvGrpSpPr/>
          <p:nvPr userDrawn="1"/>
        </p:nvGrpSpPr>
        <p:grpSpPr>
          <a:xfrm>
            <a:off x="5181600" y="1701800"/>
            <a:ext cx="1816100" cy="1816100"/>
            <a:chOff x="4851400" y="1193800"/>
            <a:chExt cx="2489200" cy="2489200"/>
          </a:xfrm>
        </p:grpSpPr>
        <p:sp>
          <p:nvSpPr>
            <p:cNvPr id="8" name="Rectangle 7">
              <a:extLst>
                <a:ext uri="{FF2B5EF4-FFF2-40B4-BE49-F238E27FC236}">
                  <a16:creationId xmlns:a16="http://schemas.microsoft.com/office/drawing/2014/main" id="{650814F5-C4EA-D24D-B098-5DF18762550F}"/>
                </a:ext>
              </a:extLst>
            </p:cNvPr>
            <p:cNvSpPr/>
            <p:nvPr userDrawn="1"/>
          </p:nvSpPr>
          <p:spPr>
            <a:xfrm>
              <a:off x="4851400" y="1193800"/>
              <a:ext cx="2489200" cy="248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F95A3496-AFFA-3145-9D14-76BE4C807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1425" y="2017857"/>
              <a:ext cx="2089150" cy="778467"/>
            </a:xfrm>
            <a:prstGeom prst="rect">
              <a:avLst/>
            </a:prstGeom>
          </p:spPr>
        </p:pic>
      </p:grpSp>
      <p:sp>
        <p:nvSpPr>
          <p:cNvPr id="10" name="Title 9">
            <a:extLst>
              <a:ext uri="{FF2B5EF4-FFF2-40B4-BE49-F238E27FC236}">
                <a16:creationId xmlns:a16="http://schemas.microsoft.com/office/drawing/2014/main" id="{0164B8BC-0F95-1F41-897D-416C98984B3A}"/>
              </a:ext>
            </a:extLst>
          </p:cNvPr>
          <p:cNvSpPr>
            <a:spLocks noGrp="1"/>
          </p:cNvSpPr>
          <p:nvPr>
            <p:ph type="title" hasCustomPrompt="1"/>
          </p:nvPr>
        </p:nvSpPr>
        <p:spPr>
          <a:xfrm>
            <a:off x="3644900" y="3830637"/>
            <a:ext cx="4902200" cy="1325563"/>
          </a:xfrm>
          <a:prstGeom prst="rect">
            <a:avLst/>
          </a:prstGeom>
        </p:spPr>
        <p:txBody>
          <a:bodyPr/>
          <a:lstStyle>
            <a:lvl1pPr algn="ctr">
              <a:defRPr sz="3200" b="1">
                <a:solidFill>
                  <a:schemeClr val="bg1"/>
                </a:solidFill>
                <a:latin typeface="Aptos" panose="020B0004020202020204" pitchFamily="34" charset="0"/>
              </a:defRPr>
            </a:lvl1pPr>
          </a:lstStyle>
          <a:p>
            <a:r>
              <a:rPr lang="en-US" dirty="0"/>
              <a:t>THANK YOU</a:t>
            </a:r>
          </a:p>
        </p:txBody>
      </p:sp>
    </p:spTree>
    <p:custDataLst>
      <p:tags r:id="rId1"/>
    </p:custDataLst>
    <p:extLst>
      <p:ext uri="{BB962C8B-B14F-4D97-AF65-F5344CB8AC3E}">
        <p14:creationId xmlns:p14="http://schemas.microsoft.com/office/powerpoint/2010/main" val="1675557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rgbClr val="081F2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DC221D-AF79-4C41-911B-EC8FFF11B636}"/>
              </a:ext>
            </a:extLst>
          </p:cNvPr>
          <p:cNvSpPr/>
          <p:nvPr userDrawn="1"/>
        </p:nvSpPr>
        <p:spPr>
          <a:xfrm>
            <a:off x="10604500" y="6096000"/>
            <a:ext cx="431800" cy="622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Subtitle 1">
            <a:extLst>
              <a:ext uri="{FF2B5EF4-FFF2-40B4-BE49-F238E27FC236}">
                <a16:creationId xmlns:a16="http://schemas.microsoft.com/office/drawing/2014/main" id="{08EA7684-7F4B-47C1-8638-686B04337F98}"/>
              </a:ext>
            </a:extLst>
          </p:cNvPr>
          <p:cNvSpPr txBox="1">
            <a:spLocks/>
          </p:cNvSpPr>
          <p:nvPr userDrawn="1"/>
        </p:nvSpPr>
        <p:spPr>
          <a:xfrm>
            <a:off x="3971924" y="532928"/>
            <a:ext cx="6010275" cy="276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solidFill>
                  <a:schemeClr val="accent1"/>
                </a:solidFill>
                <a:latin typeface="Aptos" panose="020B0004020202020204" pitchFamily="34" charset="0"/>
              </a:rPr>
              <a:t>TOMORROW’S PAYMENT PLATFORM</a:t>
            </a:r>
          </a:p>
        </p:txBody>
      </p:sp>
      <p:pic>
        <p:nvPicPr>
          <p:cNvPr id="6" name="Picture 5" descr="A picture containing text, clipart&#10;&#10;Description automatically generated">
            <a:extLst>
              <a:ext uri="{FF2B5EF4-FFF2-40B4-BE49-F238E27FC236}">
                <a16:creationId xmlns:a16="http://schemas.microsoft.com/office/drawing/2014/main" id="{744D148E-C8B9-F448-B5F3-72C5114E8C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5273" y="451692"/>
            <a:ext cx="2248761" cy="6004192"/>
          </a:xfrm>
          <a:prstGeom prst="rect">
            <a:avLst/>
          </a:prstGeom>
        </p:spPr>
      </p:pic>
    </p:spTree>
    <p:custDataLst>
      <p:tags r:id="rId1"/>
    </p:custDataLst>
    <p:extLst>
      <p:ext uri="{BB962C8B-B14F-4D97-AF65-F5344CB8AC3E}">
        <p14:creationId xmlns:p14="http://schemas.microsoft.com/office/powerpoint/2010/main" val="3141868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ople and Culture body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12718" y="139590"/>
            <a:ext cx="11693532" cy="717660"/>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11" name="Slide Number Placeholder 6">
            <a:extLst>
              <a:ext uri="{FF2B5EF4-FFF2-40B4-BE49-F238E27FC236}">
                <a16:creationId xmlns:a16="http://schemas.microsoft.com/office/drawing/2014/main" id="{AD6F27CB-2299-4E9C-A235-4AFFBD7413B8}"/>
              </a:ext>
            </a:extLst>
          </p:cNvPr>
          <p:cNvSpPr>
            <a:spLocks noGrp="1"/>
          </p:cNvSpPr>
          <p:nvPr>
            <p:ph type="sldNum" sz="quarter" idx="12"/>
          </p:nvPr>
        </p:nvSpPr>
        <p:spPr>
          <a:xfrm>
            <a:off x="241293" y="6429485"/>
            <a:ext cx="2743200" cy="365125"/>
          </a:xfrm>
          <a:prstGeom prst="rect">
            <a:avLst/>
          </a:prstGeom>
        </p:spPr>
        <p:txBody>
          <a:bodyPr anchor="b"/>
          <a:lstStyle>
            <a:lvl1pPr algn="l">
              <a:defRPr>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EDE6EEF4-606A-4B3F-B802-674D71074AF4}"/>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7B77AFB8-C6B9-42E4-9148-8153A9188D8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45274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 cover slid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B52FB9-142F-4724-ADAE-5D0910CFB8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2" cy="6858000"/>
          </a:xfrm>
          <a:prstGeom prst="rect">
            <a:avLst/>
          </a:prstGeom>
        </p:spPr>
      </p:pic>
      <p:pic>
        <p:nvPicPr>
          <p:cNvPr id="7" name="Picture 6">
            <a:extLst>
              <a:ext uri="{FF2B5EF4-FFF2-40B4-BE49-F238E27FC236}">
                <a16:creationId xmlns:a16="http://schemas.microsoft.com/office/drawing/2014/main" id="{2ADAA66B-E8DC-4CCE-A002-F5925D5735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5800" y="1828800"/>
            <a:ext cx="3200400" cy="3200400"/>
          </a:xfrm>
          <a:prstGeom prst="rect">
            <a:avLst/>
          </a:prstGeom>
          <a:solidFill>
            <a:schemeClr val="tx1"/>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0453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0707F45-E8D1-48DB-B4C2-842C8E62315F}"/>
              </a:ext>
            </a:extLst>
          </p:cNvPr>
          <p:cNvSpPr>
            <a:spLocks noGrp="1"/>
          </p:cNvSpPr>
          <p:nvPr>
            <p:ph type="sldNum" sz="quarter" idx="12"/>
          </p:nvPr>
        </p:nvSpPr>
        <p:spPr>
          <a:xfrm>
            <a:off x="241293" y="6429485"/>
            <a:ext cx="2743200" cy="365125"/>
          </a:xfrm>
          <a:prstGeom prst="rect">
            <a:avLst/>
          </a:prstGeom>
        </p:spPr>
        <p:txBody>
          <a:bodyPr anchor="b"/>
          <a:lstStyle>
            <a:lvl1pPr algn="l">
              <a:defRPr>
                <a:latin typeface="Aptos" panose="020B0004020202020204" pitchFamily="34" charset="0"/>
              </a:defRPr>
            </a:lvl1pPr>
          </a:lstStyle>
          <a:p>
            <a:fld id="{EAD93AEC-95F5-4B32-96A3-0DC284BF9FB0}" type="slidenum">
              <a:rPr lang="en-CA" smtClean="0"/>
              <a:pPr/>
              <a:t>‹#›</a:t>
            </a:fld>
            <a:endParaRPr lang="en-CA" dirty="0"/>
          </a:p>
        </p:txBody>
      </p:sp>
    </p:spTree>
    <p:extLst>
      <p:ext uri="{BB962C8B-B14F-4D97-AF65-F5344CB8AC3E}">
        <p14:creationId xmlns:p14="http://schemas.microsoft.com/office/powerpoint/2010/main" val="337012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9" name="Text Placeholder 19">
            <a:extLst>
              <a:ext uri="{FF2B5EF4-FFF2-40B4-BE49-F238E27FC236}">
                <a16:creationId xmlns:a16="http://schemas.microsoft.com/office/drawing/2014/main" id="{71A7C93C-AB98-4C43-8C26-6CB422499274}"/>
              </a:ext>
            </a:extLst>
          </p:cNvPr>
          <p:cNvSpPr>
            <a:spLocks noGrp="1"/>
          </p:cNvSpPr>
          <p:nvPr>
            <p:ph type="body" sz="quarter" idx="15" hasCustomPrompt="1"/>
          </p:nvPr>
        </p:nvSpPr>
        <p:spPr>
          <a:xfrm>
            <a:off x="241293" y="1130303"/>
            <a:ext cx="11664957" cy="425669"/>
          </a:xfrm>
          <a:prstGeom prst="rect">
            <a:avLst/>
          </a:prstGeom>
        </p:spPr>
        <p:txBody>
          <a:bodyPr/>
          <a:lstStyle>
            <a:lvl1pPr marL="0" indent="0">
              <a:buNone/>
              <a:defRPr sz="2800" b="1">
                <a:solidFill>
                  <a:srgbClr val="40C1AC"/>
                </a:solidFill>
                <a:latin typeface="Aptos" panose="020B0004020202020204" pitchFamily="34" charset="0"/>
              </a:defRPr>
            </a:lvl1pPr>
          </a:lstStyle>
          <a:p>
            <a:pPr lvl="0"/>
            <a:r>
              <a:rPr lang="en-US" dirty="0"/>
              <a:t>Content Heading</a:t>
            </a:r>
            <a:endParaRPr lang="en-CA" dirty="0"/>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12718" y="139590"/>
            <a:ext cx="11693532" cy="717660"/>
          </a:xfrm>
          <a:prstGeom prst="rect">
            <a:avLst/>
          </a:prstGeom>
        </p:spPr>
        <p:txBody>
          <a:bodyPr/>
          <a:lstStyle>
            <a:lvl1pPr marL="0" indent="0">
              <a:buNone/>
              <a:defRPr sz="4000" b="0">
                <a:solidFill>
                  <a:srgbClr val="40C1AC"/>
                </a:solidFill>
                <a:latin typeface="Aptos" panose="020B0004020202020204" pitchFamily="34" charset="0"/>
              </a:defRPr>
            </a:lvl1pPr>
          </a:lstStyle>
          <a:p>
            <a:pPr lvl="0"/>
            <a:r>
              <a:rPr lang="en-US" dirty="0"/>
              <a:t>PAGE TITLE</a:t>
            </a:r>
            <a:endParaRPr lang="en-CA" dirty="0"/>
          </a:p>
        </p:txBody>
      </p:sp>
      <p:sp>
        <p:nvSpPr>
          <p:cNvPr id="13" name="Text Placeholder 19">
            <a:extLst>
              <a:ext uri="{FF2B5EF4-FFF2-40B4-BE49-F238E27FC236}">
                <a16:creationId xmlns:a16="http://schemas.microsoft.com/office/drawing/2014/main" id="{95C25AF6-6D28-466C-802A-183A46D9A750}"/>
              </a:ext>
            </a:extLst>
          </p:cNvPr>
          <p:cNvSpPr>
            <a:spLocks noGrp="1"/>
          </p:cNvSpPr>
          <p:nvPr>
            <p:ph type="body" sz="quarter" idx="17" hasCustomPrompt="1"/>
          </p:nvPr>
        </p:nvSpPr>
        <p:spPr>
          <a:xfrm>
            <a:off x="241293" y="1616190"/>
            <a:ext cx="11664957" cy="4111507"/>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1" name="Slide Number Placeholder 6">
            <a:extLst>
              <a:ext uri="{FF2B5EF4-FFF2-40B4-BE49-F238E27FC236}">
                <a16:creationId xmlns:a16="http://schemas.microsoft.com/office/drawing/2014/main" id="{AD6F27CB-2299-4E9C-A235-4AFFBD7413B8}"/>
              </a:ext>
            </a:extLst>
          </p:cNvPr>
          <p:cNvSpPr>
            <a:spLocks noGrp="1"/>
          </p:cNvSpPr>
          <p:nvPr>
            <p:ph type="sldNum" sz="quarter" idx="12"/>
          </p:nvPr>
        </p:nvSpPr>
        <p:spPr>
          <a:xfrm>
            <a:off x="241293" y="6429485"/>
            <a:ext cx="2743200" cy="365125"/>
          </a:xfrm>
          <a:prstGeom prst="rect">
            <a:avLst/>
          </a:prstGeom>
        </p:spPr>
        <p:txBody>
          <a:bodyPr anchor="b"/>
          <a:lstStyle>
            <a:lvl1pPr algn="l">
              <a:defRPr>
                <a:latin typeface="Aptos" panose="020B0004020202020204" pitchFamily="34" charset="0"/>
              </a:defRPr>
            </a:lvl1pPr>
          </a:lstStyle>
          <a:p>
            <a:fld id="{EAD93AEC-95F5-4B32-96A3-0DC284BF9FB0}" type="slidenum">
              <a:rPr lang="en-CA" smtClean="0"/>
              <a:pPr/>
              <a:t>‹#›</a:t>
            </a:fld>
            <a:endParaRPr lang="en-CA" dirty="0"/>
          </a:p>
        </p:txBody>
      </p:sp>
      <p:sp>
        <p:nvSpPr>
          <p:cNvPr id="2" name="TextBox 1">
            <a:extLst>
              <a:ext uri="{FF2B5EF4-FFF2-40B4-BE49-F238E27FC236}">
                <a16:creationId xmlns:a16="http://schemas.microsoft.com/office/drawing/2014/main" id="{EDE6EEF4-606A-4B3F-B802-674D71074AF4}"/>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3" name="Rectangle 2">
            <a:extLst>
              <a:ext uri="{FF2B5EF4-FFF2-40B4-BE49-F238E27FC236}">
                <a16:creationId xmlns:a16="http://schemas.microsoft.com/office/drawing/2014/main" id="{7B77AFB8-C6B9-42E4-9148-8153A9188D8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3914355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lvl1pPr>
              <a:defRPr>
                <a:latin typeface="Aptos" panose="020B0004020202020204" pitchFamily="34" charset="0"/>
              </a:defRPr>
            </a:lvl1pPr>
          </a:lstStyle>
          <a:p>
            <a:endParaRPr lang="en-US"/>
          </a:p>
        </p:txBody>
      </p:sp>
      <p:sp>
        <p:nvSpPr>
          <p:cNvPr id="3" name="Footer Placeholder 2"/>
          <p:cNvSpPr>
            <a:spLocks noGrp="1"/>
          </p:cNvSpPr>
          <p:nvPr>
            <p:ph type="ftr" sz="quarter" idx="1"/>
          </p:nvPr>
        </p:nvSpPr>
        <p:spPr/>
        <p:txBody>
          <a:bodyPr/>
          <a:lstStyle>
            <a:lvl1pPr>
              <a:defRPr>
                <a:latin typeface="Aptos" panose="020B0004020202020204" pitchFamily="34" charset="0"/>
              </a:defRPr>
            </a:lvl1pPr>
          </a:lstStyle>
          <a:p>
            <a:endParaRPr lang="en-US"/>
          </a:p>
        </p:txBody>
      </p:sp>
      <p:sp>
        <p:nvSpPr>
          <p:cNvPr id="4" name="Slide Number Placeholder 3"/>
          <p:cNvSpPr>
            <a:spLocks noGrp="1"/>
          </p:cNvSpPr>
          <p:nvPr>
            <p:ph type="sldNum" sz="quarter" idx="2"/>
          </p:nvPr>
        </p:nvSpPr>
        <p:spPr/>
        <p:txBody>
          <a:bodyPr/>
          <a:lstStyle>
            <a:lvl1pPr>
              <a:defRPr>
                <a:latin typeface="Aptos" panose="020B0004020202020204" pitchFamily="34" charset="0"/>
              </a:defRPr>
            </a:lvl1pPr>
          </a:lstStyle>
          <a:p>
            <a:endParaRPr lang="en-US"/>
          </a:p>
        </p:txBody>
      </p:sp>
      <p:pic>
        <p:nvPicPr>
          <p:cNvPr id="5" name="Picture 4">
            <a:extLst>
              <a:ext uri="{FF2B5EF4-FFF2-40B4-BE49-F238E27FC236}">
                <a16:creationId xmlns:a16="http://schemas.microsoft.com/office/drawing/2014/main" id="{CABC28A4-6B66-4657-8C3D-698C8C7A17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03767" y="274300"/>
            <a:ext cx="1444319" cy="684496"/>
          </a:xfrm>
          <a:prstGeom prst="rect">
            <a:avLst/>
          </a:prstGeom>
        </p:spPr>
      </p:pic>
    </p:spTree>
    <p:extLst>
      <p:ext uri="{BB962C8B-B14F-4D97-AF65-F5344CB8AC3E}">
        <p14:creationId xmlns:p14="http://schemas.microsoft.com/office/powerpoint/2010/main" val="26410760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Basic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38A58-EBFC-3DB1-5E97-32035EF756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4" name="Slide Number Placeholder 6">
            <a:extLst>
              <a:ext uri="{FF2B5EF4-FFF2-40B4-BE49-F238E27FC236}">
                <a16:creationId xmlns:a16="http://schemas.microsoft.com/office/drawing/2014/main" id="{33F6960D-A50A-8DFA-5051-CFA526692132}"/>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rPr>
              <a:pPr algn="l"/>
              <a:t>‹#›</a:t>
            </a:fld>
            <a:endParaRPr lang="en-CA" sz="1200">
              <a:solidFill>
                <a:schemeClr val="bg2"/>
              </a:solidFill>
            </a:endParaRPr>
          </a:p>
        </p:txBody>
      </p:sp>
    </p:spTree>
    <p:custDataLst>
      <p:tags r:id="rId1"/>
    </p:custDataLst>
    <p:extLst>
      <p:ext uri="{BB962C8B-B14F-4D97-AF65-F5344CB8AC3E}">
        <p14:creationId xmlns:p14="http://schemas.microsoft.com/office/powerpoint/2010/main" val="3641166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C3DA043-0ADB-DA55-BAAF-482E268AB057}"/>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rPr>
              <a:pPr algn="l"/>
              <a:t>‹#›</a:t>
            </a:fld>
            <a:endParaRPr lang="en-CA" sz="1200">
              <a:solidFill>
                <a:schemeClr val="bg2"/>
              </a:solidFill>
            </a:endParaRPr>
          </a:p>
        </p:txBody>
      </p:sp>
    </p:spTree>
    <p:extLst>
      <p:ext uri="{BB962C8B-B14F-4D97-AF65-F5344CB8AC3E}">
        <p14:creationId xmlns:p14="http://schemas.microsoft.com/office/powerpoint/2010/main" val="2087315720"/>
      </p:ext>
    </p:extLst>
  </p:cSld>
  <p:clrMapOvr>
    <a:masterClrMapping/>
  </p:clrMapOvr>
  <p:extLst>
    <p:ext uri="{DCECCB84-F9BA-43D5-87BE-67443E8EF086}">
      <p15:sldGuideLst xmlns:p15="http://schemas.microsoft.com/office/powerpoint/2012/main">
        <p15:guide id="1" orient="horz" pos="504">
          <p15:clr>
            <a:srgbClr val="FBAE40"/>
          </p15:clr>
        </p15:guide>
        <p15:guide id="2" pos="3840">
          <p15:clr>
            <a:srgbClr val="FBAE40"/>
          </p15:clr>
        </p15:guide>
        <p15:guide id="3" pos="3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sic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38A58-EBFC-3DB1-5E97-32035EF756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4" name="Slide Number Placeholder 6">
            <a:extLst>
              <a:ext uri="{FF2B5EF4-FFF2-40B4-BE49-F238E27FC236}">
                <a16:creationId xmlns:a16="http://schemas.microsoft.com/office/drawing/2014/main" id="{33F6960D-A50A-8DFA-5051-CFA526692132}"/>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rPr>
              <a:pPr algn="l"/>
              <a:t>‹#›</a:t>
            </a:fld>
            <a:endParaRPr lang="en-CA" sz="1200">
              <a:solidFill>
                <a:schemeClr val="bg2"/>
              </a:solidFill>
            </a:endParaRPr>
          </a:p>
        </p:txBody>
      </p:sp>
    </p:spTree>
    <p:custDataLst>
      <p:tags r:id="rId1"/>
    </p:custDataLst>
    <p:extLst>
      <p:ext uri="{BB962C8B-B14F-4D97-AF65-F5344CB8AC3E}">
        <p14:creationId xmlns:p14="http://schemas.microsoft.com/office/powerpoint/2010/main" val="95984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cover slid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B52FB9-142F-4724-ADAE-5D0910CFB8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2" cy="6858000"/>
          </a:xfrm>
          <a:prstGeom prst="rect">
            <a:avLst/>
          </a:prstGeom>
        </p:spPr>
      </p:pic>
      <p:pic>
        <p:nvPicPr>
          <p:cNvPr id="7" name="Picture 6">
            <a:extLst>
              <a:ext uri="{FF2B5EF4-FFF2-40B4-BE49-F238E27FC236}">
                <a16:creationId xmlns:a16="http://schemas.microsoft.com/office/drawing/2014/main" id="{2ADAA66B-E8DC-4CCE-A002-F5925D5735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5800" y="1828800"/>
            <a:ext cx="3200400" cy="3200400"/>
          </a:xfrm>
          <a:prstGeom prst="rect">
            <a:avLst/>
          </a:prstGeom>
          <a:solidFill>
            <a:schemeClr val="tx1"/>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5153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Blue Background slide">
    <p:bg>
      <p:bgPr>
        <a:solidFill>
          <a:srgbClr val="081F2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BC3B6-6A4F-C4F0-F4A0-B40DE005E3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03767" y="274300"/>
            <a:ext cx="1444319" cy="684496"/>
          </a:xfrm>
          <a:prstGeom prst="rect">
            <a:avLst/>
          </a:prstGeom>
        </p:spPr>
      </p:pic>
      <p:sp>
        <p:nvSpPr>
          <p:cNvPr id="4" name="Slide Number Placeholder 6">
            <a:extLst>
              <a:ext uri="{FF2B5EF4-FFF2-40B4-BE49-F238E27FC236}">
                <a16:creationId xmlns:a16="http://schemas.microsoft.com/office/drawing/2014/main" id="{B5A9D46B-10D6-101A-39E6-E722CB779657}"/>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rPr>
              <a:pPr algn="l"/>
              <a:t>‹#›</a:t>
            </a:fld>
            <a:endParaRPr lang="en-CA" sz="1200">
              <a:solidFill>
                <a:schemeClr val="bg2"/>
              </a:solidFill>
            </a:endParaRPr>
          </a:p>
        </p:txBody>
      </p:sp>
    </p:spTree>
    <p:extLst>
      <p:ext uri="{BB962C8B-B14F-4D97-AF65-F5344CB8AC3E}">
        <p14:creationId xmlns:p14="http://schemas.microsoft.com/office/powerpoint/2010/main" val="319006397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Whit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38A58-EBFC-3DB1-5E97-32035EF756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29340" y="333811"/>
            <a:ext cx="1195925" cy="566777"/>
          </a:xfrm>
          <a:prstGeom prst="rect">
            <a:avLst/>
          </a:prstGeom>
        </p:spPr>
      </p:pic>
      <p:sp>
        <p:nvSpPr>
          <p:cNvPr id="4" name="Slide Number Placeholder 6">
            <a:extLst>
              <a:ext uri="{FF2B5EF4-FFF2-40B4-BE49-F238E27FC236}">
                <a16:creationId xmlns:a16="http://schemas.microsoft.com/office/drawing/2014/main" id="{33F6960D-A50A-8DFA-5051-CFA526692132}"/>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rgbClr val="081F2C"/>
                </a:solidFill>
              </a:rPr>
              <a:pPr algn="l"/>
              <a:t>‹#›</a:t>
            </a:fld>
            <a:endParaRPr lang="en-CA" sz="1200">
              <a:solidFill>
                <a:srgbClr val="081F2C"/>
              </a:solidFill>
            </a:endParaRPr>
          </a:p>
        </p:txBody>
      </p:sp>
    </p:spTree>
    <p:custDataLst>
      <p:tags r:id="rId1"/>
    </p:custDataLst>
    <p:extLst>
      <p:ext uri="{BB962C8B-B14F-4D97-AF65-F5344CB8AC3E}">
        <p14:creationId xmlns:p14="http://schemas.microsoft.com/office/powerpoint/2010/main" val="2660993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B52FB9-142F-4724-ADAE-5D0910CFB8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2" cy="6858000"/>
          </a:xfrm>
          <a:prstGeom prst="rect">
            <a:avLst/>
          </a:prstGeom>
        </p:spPr>
      </p:pic>
      <p:pic>
        <p:nvPicPr>
          <p:cNvPr id="7" name="Picture 6">
            <a:extLst>
              <a:ext uri="{FF2B5EF4-FFF2-40B4-BE49-F238E27FC236}">
                <a16:creationId xmlns:a16="http://schemas.microsoft.com/office/drawing/2014/main" id="{2ADAA66B-E8DC-4CCE-A002-F5925D5735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5800" y="1828800"/>
            <a:ext cx="3200400" cy="3200400"/>
          </a:xfrm>
          <a:prstGeom prst="rect">
            <a:avLst/>
          </a:prstGeom>
          <a:solidFill>
            <a:schemeClr val="tx1"/>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283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hree Column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1ED21-DD94-4173-8325-8558C7418486}"/>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8" name="Text Placeholder 19">
            <a:extLst>
              <a:ext uri="{FF2B5EF4-FFF2-40B4-BE49-F238E27FC236}">
                <a16:creationId xmlns:a16="http://schemas.microsoft.com/office/drawing/2014/main" id="{045EB0C4-D7B7-445E-AE81-D9E9E771FE28}"/>
              </a:ext>
            </a:extLst>
          </p:cNvPr>
          <p:cNvSpPr>
            <a:spLocks noGrp="1"/>
          </p:cNvSpPr>
          <p:nvPr>
            <p:ph type="body" sz="quarter" idx="16" hasCustomPrompt="1"/>
          </p:nvPr>
        </p:nvSpPr>
        <p:spPr>
          <a:xfrm>
            <a:off x="212718" y="139590"/>
            <a:ext cx="11693532" cy="717660"/>
          </a:xfrm>
          <a:prstGeom prst="rect">
            <a:avLst/>
          </a:prstGeom>
        </p:spPr>
        <p:txBody>
          <a:bodyPr/>
          <a:lstStyle>
            <a:lvl1pPr marL="0" indent="0">
              <a:buNone/>
              <a:defRPr sz="4000" b="0">
                <a:solidFill>
                  <a:schemeClr val="bg1"/>
                </a:solidFill>
                <a:latin typeface="Aptos" panose="020B0004020202020204" pitchFamily="34" charset="0"/>
              </a:defRPr>
            </a:lvl1pPr>
          </a:lstStyle>
          <a:p>
            <a:pPr lvl="0"/>
            <a:r>
              <a:rPr lang="en-US" dirty="0"/>
              <a:t>Page Title</a:t>
            </a:r>
            <a:endParaRPr lang="en-CA" dirty="0"/>
          </a:p>
        </p:txBody>
      </p:sp>
      <p:sp>
        <p:nvSpPr>
          <p:cNvPr id="14" name="Picture Placeholder 13">
            <a:extLst>
              <a:ext uri="{FF2B5EF4-FFF2-40B4-BE49-F238E27FC236}">
                <a16:creationId xmlns:a16="http://schemas.microsoft.com/office/drawing/2014/main" id="{6A4330B6-3CF9-4D9D-A001-2CBFCDC76E2F}"/>
              </a:ext>
            </a:extLst>
          </p:cNvPr>
          <p:cNvSpPr>
            <a:spLocks noGrp="1"/>
          </p:cNvSpPr>
          <p:nvPr>
            <p:ph type="pic" sz="quarter" idx="17"/>
          </p:nvPr>
        </p:nvSpPr>
        <p:spPr>
          <a:xfrm>
            <a:off x="1343670" y="1177707"/>
            <a:ext cx="1764000" cy="1762125"/>
          </a:xfrm>
          <a:prstGeom prst="ellipse">
            <a:avLst/>
          </a:prstGeom>
          <a:solidFill>
            <a:srgbClr val="B1B1B1"/>
          </a:solidFill>
        </p:spPr>
        <p:txBody>
          <a:bodyPr/>
          <a:lstStyle>
            <a:lvl1pPr>
              <a:defRPr sz="2000">
                <a:latin typeface="Aptos" panose="020B0004020202020204" pitchFamily="34" charset="0"/>
              </a:defRPr>
            </a:lvl1pPr>
          </a:lstStyle>
          <a:p>
            <a:r>
              <a:rPr lang="en-US" dirty="0"/>
              <a:t>Click icon to add picture</a:t>
            </a:r>
            <a:endParaRPr lang="en-CA" dirty="0"/>
          </a:p>
        </p:txBody>
      </p:sp>
      <p:sp>
        <p:nvSpPr>
          <p:cNvPr id="15" name="Picture Placeholder 13">
            <a:extLst>
              <a:ext uri="{FF2B5EF4-FFF2-40B4-BE49-F238E27FC236}">
                <a16:creationId xmlns:a16="http://schemas.microsoft.com/office/drawing/2014/main" id="{8B368039-5B7A-409D-950F-8686BF339FDB}"/>
              </a:ext>
            </a:extLst>
          </p:cNvPr>
          <p:cNvSpPr>
            <a:spLocks noGrp="1"/>
          </p:cNvSpPr>
          <p:nvPr>
            <p:ph type="pic" sz="quarter" idx="18"/>
          </p:nvPr>
        </p:nvSpPr>
        <p:spPr>
          <a:xfrm>
            <a:off x="5177484" y="1177707"/>
            <a:ext cx="1764000" cy="1762125"/>
          </a:xfrm>
          <a:prstGeom prst="ellipse">
            <a:avLst/>
          </a:prstGeom>
          <a:solidFill>
            <a:srgbClr val="B1B1B1"/>
          </a:solidFill>
        </p:spPr>
        <p:txBody>
          <a:bodyPr/>
          <a:lstStyle>
            <a:lvl1pPr>
              <a:defRPr sz="2000">
                <a:latin typeface="Aptos" panose="020B0004020202020204" pitchFamily="34" charset="0"/>
              </a:defRPr>
            </a:lvl1pPr>
          </a:lstStyle>
          <a:p>
            <a:r>
              <a:rPr lang="en-US" dirty="0"/>
              <a:t>Click icon to add picture</a:t>
            </a:r>
            <a:endParaRPr lang="en-CA" dirty="0"/>
          </a:p>
        </p:txBody>
      </p:sp>
      <p:sp>
        <p:nvSpPr>
          <p:cNvPr id="16" name="Picture Placeholder 13">
            <a:extLst>
              <a:ext uri="{FF2B5EF4-FFF2-40B4-BE49-F238E27FC236}">
                <a16:creationId xmlns:a16="http://schemas.microsoft.com/office/drawing/2014/main" id="{89E06201-5B59-4C2C-892F-3913F97CBD42}"/>
              </a:ext>
            </a:extLst>
          </p:cNvPr>
          <p:cNvSpPr>
            <a:spLocks noGrp="1"/>
          </p:cNvSpPr>
          <p:nvPr>
            <p:ph type="pic" sz="quarter" idx="19"/>
          </p:nvPr>
        </p:nvSpPr>
        <p:spPr>
          <a:xfrm>
            <a:off x="9020823" y="1177706"/>
            <a:ext cx="1764000" cy="1762125"/>
          </a:xfrm>
          <a:prstGeom prst="ellipse">
            <a:avLst/>
          </a:prstGeom>
          <a:solidFill>
            <a:srgbClr val="B1B1B1"/>
          </a:solidFill>
        </p:spPr>
        <p:txBody>
          <a:bodyPr/>
          <a:lstStyle>
            <a:lvl1pPr>
              <a:defRPr sz="2000">
                <a:latin typeface="Aptos" panose="020B0004020202020204" pitchFamily="34" charset="0"/>
              </a:defRPr>
            </a:lvl1pPr>
          </a:lstStyle>
          <a:p>
            <a:r>
              <a:rPr lang="en-US" dirty="0"/>
              <a:t>Click icon to add picture</a:t>
            </a:r>
            <a:endParaRPr lang="en-CA" dirty="0"/>
          </a:p>
        </p:txBody>
      </p:sp>
      <p:sp>
        <p:nvSpPr>
          <p:cNvPr id="10" name="Text Placeholder 19">
            <a:extLst>
              <a:ext uri="{FF2B5EF4-FFF2-40B4-BE49-F238E27FC236}">
                <a16:creationId xmlns:a16="http://schemas.microsoft.com/office/drawing/2014/main" id="{F463BFF4-C2C4-41CA-A991-382A24410BAC}"/>
              </a:ext>
            </a:extLst>
          </p:cNvPr>
          <p:cNvSpPr>
            <a:spLocks noGrp="1"/>
          </p:cNvSpPr>
          <p:nvPr>
            <p:ph type="body" sz="quarter" idx="15" hasCustomPrompt="1"/>
          </p:nvPr>
        </p:nvSpPr>
        <p:spPr>
          <a:xfrm>
            <a:off x="631817" y="3260289"/>
            <a:ext cx="3187707" cy="425669"/>
          </a:xfrm>
          <a:prstGeom prst="rect">
            <a:avLst/>
          </a:prstGeom>
        </p:spPr>
        <p:txBody>
          <a:bodyPr/>
          <a:lstStyle>
            <a:lvl1pPr marL="0" indent="0">
              <a:buNone/>
              <a:defRPr sz="2000" b="0" i="0">
                <a:solidFill>
                  <a:schemeClr val="accent1"/>
                </a:solidFill>
                <a:latin typeface="Aptos" panose="020B0004020202020204" pitchFamily="34" charset="0"/>
              </a:defRPr>
            </a:lvl1pPr>
          </a:lstStyle>
          <a:p>
            <a:pPr lvl="0"/>
            <a:r>
              <a:rPr lang="en-US" dirty="0"/>
              <a:t>Content 1 Heading</a:t>
            </a:r>
            <a:endParaRPr lang="en-CA" dirty="0"/>
          </a:p>
        </p:txBody>
      </p:sp>
      <p:sp>
        <p:nvSpPr>
          <p:cNvPr id="11" name="Text Placeholder 19">
            <a:extLst>
              <a:ext uri="{FF2B5EF4-FFF2-40B4-BE49-F238E27FC236}">
                <a16:creationId xmlns:a16="http://schemas.microsoft.com/office/drawing/2014/main" id="{96950CCE-2722-48F7-A41E-DA2ED4721796}"/>
              </a:ext>
            </a:extLst>
          </p:cNvPr>
          <p:cNvSpPr>
            <a:spLocks noGrp="1"/>
          </p:cNvSpPr>
          <p:nvPr>
            <p:ph type="body" sz="quarter" idx="20" hasCustomPrompt="1"/>
          </p:nvPr>
        </p:nvSpPr>
        <p:spPr>
          <a:xfrm>
            <a:off x="631818" y="3712684"/>
            <a:ext cx="3187707" cy="2154715"/>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2" name="Text Placeholder 19">
            <a:extLst>
              <a:ext uri="{FF2B5EF4-FFF2-40B4-BE49-F238E27FC236}">
                <a16:creationId xmlns:a16="http://schemas.microsoft.com/office/drawing/2014/main" id="{5E37B019-AFE2-46FB-853F-7F7D176DAB19}"/>
              </a:ext>
            </a:extLst>
          </p:cNvPr>
          <p:cNvSpPr>
            <a:spLocks noGrp="1"/>
          </p:cNvSpPr>
          <p:nvPr>
            <p:ph type="body" sz="quarter" idx="21" hasCustomPrompt="1"/>
          </p:nvPr>
        </p:nvSpPr>
        <p:spPr>
          <a:xfrm>
            <a:off x="4470394" y="3270195"/>
            <a:ext cx="3187707" cy="425669"/>
          </a:xfrm>
          <a:prstGeom prst="rect">
            <a:avLst/>
          </a:prstGeom>
        </p:spPr>
        <p:txBody>
          <a:bodyPr/>
          <a:lstStyle>
            <a:lvl1pPr marL="0" indent="0">
              <a:buNone/>
              <a:defRPr sz="2000" b="0" i="0">
                <a:solidFill>
                  <a:schemeClr val="accent1"/>
                </a:solidFill>
                <a:latin typeface="Aptos" panose="020B0004020202020204" pitchFamily="34" charset="0"/>
              </a:defRPr>
            </a:lvl1pPr>
          </a:lstStyle>
          <a:p>
            <a:pPr lvl="0"/>
            <a:r>
              <a:rPr lang="en-US" dirty="0"/>
              <a:t>Content 2 Heading</a:t>
            </a:r>
            <a:endParaRPr lang="en-CA" dirty="0"/>
          </a:p>
        </p:txBody>
      </p:sp>
      <p:sp>
        <p:nvSpPr>
          <p:cNvPr id="13" name="Text Placeholder 19">
            <a:extLst>
              <a:ext uri="{FF2B5EF4-FFF2-40B4-BE49-F238E27FC236}">
                <a16:creationId xmlns:a16="http://schemas.microsoft.com/office/drawing/2014/main" id="{E102E357-8BC3-4FC2-BAD1-DDED641352AE}"/>
              </a:ext>
            </a:extLst>
          </p:cNvPr>
          <p:cNvSpPr>
            <a:spLocks noGrp="1"/>
          </p:cNvSpPr>
          <p:nvPr>
            <p:ph type="body" sz="quarter" idx="22" hasCustomPrompt="1"/>
          </p:nvPr>
        </p:nvSpPr>
        <p:spPr>
          <a:xfrm>
            <a:off x="4470394" y="3712683"/>
            <a:ext cx="3187707" cy="2154715"/>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18" name="Text Placeholder 19">
            <a:extLst>
              <a:ext uri="{FF2B5EF4-FFF2-40B4-BE49-F238E27FC236}">
                <a16:creationId xmlns:a16="http://schemas.microsoft.com/office/drawing/2014/main" id="{219F4FBD-CF8C-4BE7-8400-7D06E2BA8431}"/>
              </a:ext>
            </a:extLst>
          </p:cNvPr>
          <p:cNvSpPr>
            <a:spLocks noGrp="1"/>
          </p:cNvSpPr>
          <p:nvPr>
            <p:ph type="body" sz="quarter" idx="23" hasCustomPrompt="1"/>
          </p:nvPr>
        </p:nvSpPr>
        <p:spPr>
          <a:xfrm>
            <a:off x="8308970" y="3270194"/>
            <a:ext cx="3187707" cy="425669"/>
          </a:xfrm>
          <a:prstGeom prst="rect">
            <a:avLst/>
          </a:prstGeom>
        </p:spPr>
        <p:txBody>
          <a:bodyPr/>
          <a:lstStyle>
            <a:lvl1pPr marL="0" indent="0">
              <a:buNone/>
              <a:defRPr sz="2000" b="0" i="0">
                <a:solidFill>
                  <a:schemeClr val="accent1"/>
                </a:solidFill>
                <a:latin typeface="Aptos" panose="020B0004020202020204" pitchFamily="34" charset="0"/>
              </a:defRPr>
            </a:lvl1pPr>
          </a:lstStyle>
          <a:p>
            <a:pPr lvl="0"/>
            <a:r>
              <a:rPr lang="en-US" dirty="0"/>
              <a:t>Content 3 Heading</a:t>
            </a:r>
            <a:endParaRPr lang="en-CA" dirty="0"/>
          </a:p>
        </p:txBody>
      </p:sp>
      <p:sp>
        <p:nvSpPr>
          <p:cNvPr id="19" name="Text Placeholder 19">
            <a:extLst>
              <a:ext uri="{FF2B5EF4-FFF2-40B4-BE49-F238E27FC236}">
                <a16:creationId xmlns:a16="http://schemas.microsoft.com/office/drawing/2014/main" id="{64832CDB-C4D3-457B-AB78-B285F9943928}"/>
              </a:ext>
            </a:extLst>
          </p:cNvPr>
          <p:cNvSpPr>
            <a:spLocks noGrp="1"/>
          </p:cNvSpPr>
          <p:nvPr>
            <p:ph type="body" sz="quarter" idx="24" hasCustomPrompt="1"/>
          </p:nvPr>
        </p:nvSpPr>
        <p:spPr>
          <a:xfrm>
            <a:off x="8308970" y="3712683"/>
            <a:ext cx="3187707" cy="2154716"/>
          </a:xfrm>
          <a:prstGeom prst="rect">
            <a:avLst/>
          </a:prstGeom>
        </p:spPr>
        <p:txBody>
          <a:bodyPr/>
          <a:lstStyle>
            <a:lvl1pPr marL="0" indent="0">
              <a:buNone/>
              <a:defRPr sz="1800" b="0">
                <a:solidFill>
                  <a:schemeClr val="tx1">
                    <a:lumMod val="50000"/>
                  </a:schemeClr>
                </a:solidFill>
                <a:latin typeface="Aptos" panose="020B0004020202020204" pitchFamily="34" charset="0"/>
              </a:defRPr>
            </a:lvl1pPr>
          </a:lstStyle>
          <a:p>
            <a:pPr lvl="0"/>
            <a:r>
              <a:rPr lang="en-US" dirty="0"/>
              <a:t>Click to Edit Content Text</a:t>
            </a:r>
            <a:endParaRPr lang="en-CA" dirty="0"/>
          </a:p>
        </p:txBody>
      </p:sp>
      <p:sp>
        <p:nvSpPr>
          <p:cNvPr id="3" name="Rectangle 2">
            <a:extLst>
              <a:ext uri="{FF2B5EF4-FFF2-40B4-BE49-F238E27FC236}">
                <a16:creationId xmlns:a16="http://schemas.microsoft.com/office/drawing/2014/main" id="{5EE7A79B-7FD6-4471-85C3-BDA233523254}"/>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custDataLst>
      <p:tags r:id="rId1"/>
    </p:custDataLst>
    <p:extLst>
      <p:ext uri="{BB962C8B-B14F-4D97-AF65-F5344CB8AC3E}">
        <p14:creationId xmlns:p14="http://schemas.microsoft.com/office/powerpoint/2010/main" val="1684027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Dark Navy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BC3B6-6A4F-C4F0-F4A0-B40DE005E3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29100" y="333699"/>
            <a:ext cx="1193652" cy="565699"/>
          </a:xfrm>
          <a:prstGeom prst="rect">
            <a:avLst/>
          </a:prstGeom>
        </p:spPr>
      </p:pic>
      <p:sp>
        <p:nvSpPr>
          <p:cNvPr id="4" name="Slide Number Placeholder 6">
            <a:extLst>
              <a:ext uri="{FF2B5EF4-FFF2-40B4-BE49-F238E27FC236}">
                <a16:creationId xmlns:a16="http://schemas.microsoft.com/office/drawing/2014/main" id="{B5A9D46B-10D6-101A-39E6-E722CB779657}"/>
              </a:ext>
            </a:extLst>
          </p:cNvPr>
          <p:cNvSpPr txBox="1">
            <a:spLocks/>
          </p:cNvSpPr>
          <p:nvPr userDrawn="1"/>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rPr>
              <a:pPr algn="l"/>
              <a:t>‹#›</a:t>
            </a:fld>
            <a:endParaRPr lang="en-CA" sz="1200">
              <a:solidFill>
                <a:schemeClr val="bg2"/>
              </a:solidFill>
            </a:endParaRPr>
          </a:p>
        </p:txBody>
      </p:sp>
    </p:spTree>
    <p:extLst>
      <p:ext uri="{BB962C8B-B14F-4D97-AF65-F5344CB8AC3E}">
        <p14:creationId xmlns:p14="http://schemas.microsoft.com/office/powerpoint/2010/main" val="104621336"/>
      </p:ext>
    </p:extLst>
  </p:cSld>
  <p:clrMapOvr>
    <a:masterClrMapping/>
  </p:clrMapOvr>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hree Column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1ED21-DD94-4173-8325-8558C7418486}"/>
              </a:ext>
            </a:extLst>
          </p:cNvPr>
          <p:cNvSpPr/>
          <p:nvPr userDrawn="1"/>
        </p:nvSpPr>
        <p:spPr>
          <a:xfrm>
            <a:off x="0" y="0"/>
            <a:ext cx="12192000" cy="857250"/>
          </a:xfrm>
          <a:prstGeom prst="rect">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 Placeholder 19">
            <a:extLst>
              <a:ext uri="{FF2B5EF4-FFF2-40B4-BE49-F238E27FC236}">
                <a16:creationId xmlns:a16="http://schemas.microsoft.com/office/drawing/2014/main" id="{045EB0C4-D7B7-445E-AE81-D9E9E771FE28}"/>
              </a:ext>
            </a:extLst>
          </p:cNvPr>
          <p:cNvSpPr>
            <a:spLocks noGrp="1"/>
          </p:cNvSpPr>
          <p:nvPr>
            <p:ph type="body" sz="quarter" idx="16" hasCustomPrompt="1"/>
          </p:nvPr>
        </p:nvSpPr>
        <p:spPr>
          <a:xfrm>
            <a:off x="212718" y="139590"/>
            <a:ext cx="11693532" cy="717660"/>
          </a:xfrm>
          <a:prstGeom prst="rect">
            <a:avLst/>
          </a:prstGeom>
        </p:spPr>
        <p:txBody>
          <a:bodyPr/>
          <a:lstStyle>
            <a:lvl1pPr marL="0" indent="0">
              <a:buNone/>
              <a:defRPr sz="4000" b="0">
                <a:solidFill>
                  <a:schemeClr val="bg1"/>
                </a:solidFill>
                <a:latin typeface="Proxima Nova Rg" panose="02000506030000020004" pitchFamily="50" charset="0"/>
              </a:defRPr>
            </a:lvl1pPr>
          </a:lstStyle>
          <a:p>
            <a:pPr lvl="0"/>
            <a:r>
              <a:rPr lang="en-US" dirty="0"/>
              <a:t>Page Title</a:t>
            </a:r>
            <a:endParaRPr lang="en-CA" dirty="0"/>
          </a:p>
        </p:txBody>
      </p:sp>
      <p:sp>
        <p:nvSpPr>
          <p:cNvPr id="14" name="Picture Placeholder 13">
            <a:extLst>
              <a:ext uri="{FF2B5EF4-FFF2-40B4-BE49-F238E27FC236}">
                <a16:creationId xmlns:a16="http://schemas.microsoft.com/office/drawing/2014/main" id="{6A4330B6-3CF9-4D9D-A001-2CBFCDC76E2F}"/>
              </a:ext>
            </a:extLst>
          </p:cNvPr>
          <p:cNvSpPr>
            <a:spLocks noGrp="1"/>
          </p:cNvSpPr>
          <p:nvPr>
            <p:ph type="pic" sz="quarter" idx="17"/>
          </p:nvPr>
        </p:nvSpPr>
        <p:spPr>
          <a:xfrm>
            <a:off x="1343670" y="1177707"/>
            <a:ext cx="1764000" cy="1762125"/>
          </a:xfrm>
          <a:prstGeom prst="ellipse">
            <a:avLst/>
          </a:prstGeom>
          <a:solidFill>
            <a:srgbClr val="B1B1B1"/>
          </a:solidFill>
        </p:spPr>
        <p:txBody>
          <a:bodyPr/>
          <a:lstStyle>
            <a:lvl1pPr>
              <a:defRPr sz="2000"/>
            </a:lvl1pPr>
          </a:lstStyle>
          <a:p>
            <a:endParaRPr lang="en-CA" dirty="0"/>
          </a:p>
        </p:txBody>
      </p:sp>
      <p:sp>
        <p:nvSpPr>
          <p:cNvPr id="15" name="Picture Placeholder 13">
            <a:extLst>
              <a:ext uri="{FF2B5EF4-FFF2-40B4-BE49-F238E27FC236}">
                <a16:creationId xmlns:a16="http://schemas.microsoft.com/office/drawing/2014/main" id="{8B368039-5B7A-409D-950F-8686BF339FDB}"/>
              </a:ext>
            </a:extLst>
          </p:cNvPr>
          <p:cNvSpPr>
            <a:spLocks noGrp="1"/>
          </p:cNvSpPr>
          <p:nvPr>
            <p:ph type="pic" sz="quarter" idx="18"/>
          </p:nvPr>
        </p:nvSpPr>
        <p:spPr>
          <a:xfrm>
            <a:off x="5177484" y="1177707"/>
            <a:ext cx="1764000" cy="1762125"/>
          </a:xfrm>
          <a:prstGeom prst="ellipse">
            <a:avLst/>
          </a:prstGeom>
          <a:solidFill>
            <a:srgbClr val="B1B1B1"/>
          </a:solidFill>
        </p:spPr>
        <p:txBody>
          <a:bodyPr/>
          <a:lstStyle>
            <a:lvl1pPr>
              <a:defRPr sz="2000"/>
            </a:lvl1pPr>
          </a:lstStyle>
          <a:p>
            <a:endParaRPr lang="en-CA" dirty="0"/>
          </a:p>
        </p:txBody>
      </p:sp>
      <p:sp>
        <p:nvSpPr>
          <p:cNvPr id="16" name="Picture Placeholder 13">
            <a:extLst>
              <a:ext uri="{FF2B5EF4-FFF2-40B4-BE49-F238E27FC236}">
                <a16:creationId xmlns:a16="http://schemas.microsoft.com/office/drawing/2014/main" id="{89E06201-5B59-4C2C-892F-3913F97CBD42}"/>
              </a:ext>
            </a:extLst>
          </p:cNvPr>
          <p:cNvSpPr>
            <a:spLocks noGrp="1"/>
          </p:cNvSpPr>
          <p:nvPr>
            <p:ph type="pic" sz="quarter" idx="19"/>
          </p:nvPr>
        </p:nvSpPr>
        <p:spPr>
          <a:xfrm>
            <a:off x="9020823" y="1177706"/>
            <a:ext cx="1764000" cy="1762125"/>
          </a:xfrm>
          <a:prstGeom prst="ellipse">
            <a:avLst/>
          </a:prstGeom>
          <a:solidFill>
            <a:srgbClr val="B1B1B1"/>
          </a:solidFill>
        </p:spPr>
        <p:txBody>
          <a:bodyPr/>
          <a:lstStyle>
            <a:lvl1pPr>
              <a:defRPr sz="2000"/>
            </a:lvl1pPr>
          </a:lstStyle>
          <a:p>
            <a:endParaRPr lang="en-CA" dirty="0"/>
          </a:p>
        </p:txBody>
      </p:sp>
      <p:sp>
        <p:nvSpPr>
          <p:cNvPr id="10" name="Text Placeholder 19">
            <a:extLst>
              <a:ext uri="{FF2B5EF4-FFF2-40B4-BE49-F238E27FC236}">
                <a16:creationId xmlns:a16="http://schemas.microsoft.com/office/drawing/2014/main" id="{F463BFF4-C2C4-41CA-A991-382A24410BAC}"/>
              </a:ext>
            </a:extLst>
          </p:cNvPr>
          <p:cNvSpPr>
            <a:spLocks noGrp="1"/>
          </p:cNvSpPr>
          <p:nvPr>
            <p:ph type="body" sz="quarter" idx="15" hasCustomPrompt="1"/>
          </p:nvPr>
        </p:nvSpPr>
        <p:spPr>
          <a:xfrm>
            <a:off x="631817" y="3260289"/>
            <a:ext cx="3187707" cy="425669"/>
          </a:xfrm>
          <a:prstGeom prst="rect">
            <a:avLst/>
          </a:prstGeom>
        </p:spPr>
        <p:txBody>
          <a:bodyPr/>
          <a:lstStyle>
            <a:lvl1pPr marL="0" indent="0">
              <a:buNone/>
              <a:defRPr sz="2000" b="0" i="0">
                <a:solidFill>
                  <a:schemeClr val="accent1"/>
                </a:solidFill>
                <a:latin typeface="Proxima Nova Rg" panose="02000506030000020004" pitchFamily="50" charset="0"/>
              </a:defRPr>
            </a:lvl1pPr>
          </a:lstStyle>
          <a:p>
            <a:pPr lvl="0"/>
            <a:r>
              <a:rPr lang="en-US" dirty="0"/>
              <a:t>Content 1 Heading</a:t>
            </a:r>
            <a:endParaRPr lang="en-CA" dirty="0"/>
          </a:p>
        </p:txBody>
      </p:sp>
      <p:sp>
        <p:nvSpPr>
          <p:cNvPr id="11" name="Text Placeholder 19">
            <a:extLst>
              <a:ext uri="{FF2B5EF4-FFF2-40B4-BE49-F238E27FC236}">
                <a16:creationId xmlns:a16="http://schemas.microsoft.com/office/drawing/2014/main" id="{96950CCE-2722-48F7-A41E-DA2ED4721796}"/>
              </a:ext>
            </a:extLst>
          </p:cNvPr>
          <p:cNvSpPr>
            <a:spLocks noGrp="1"/>
          </p:cNvSpPr>
          <p:nvPr>
            <p:ph type="body" sz="quarter" idx="20" hasCustomPrompt="1"/>
          </p:nvPr>
        </p:nvSpPr>
        <p:spPr>
          <a:xfrm>
            <a:off x="631818" y="3712684"/>
            <a:ext cx="3187707" cy="2154715"/>
          </a:xfrm>
          <a:prstGeom prst="rect">
            <a:avLst/>
          </a:prstGeom>
        </p:spPr>
        <p:txBody>
          <a:bodyPr/>
          <a:lstStyle>
            <a:lvl1pPr marL="0" indent="0">
              <a:buNone/>
              <a:defRPr sz="1800" b="0">
                <a:solidFill>
                  <a:schemeClr val="tx1">
                    <a:lumMod val="50000"/>
                  </a:schemeClr>
                </a:solidFill>
                <a:latin typeface="Proxima Nova Rg" panose="02000506030000020004" pitchFamily="50" charset="0"/>
              </a:defRPr>
            </a:lvl1pPr>
          </a:lstStyle>
          <a:p>
            <a:pPr lvl="0"/>
            <a:r>
              <a:rPr lang="en-US" dirty="0"/>
              <a:t>Click to Edit Content Text</a:t>
            </a:r>
            <a:endParaRPr lang="en-CA" dirty="0"/>
          </a:p>
        </p:txBody>
      </p:sp>
      <p:sp>
        <p:nvSpPr>
          <p:cNvPr id="12" name="Text Placeholder 19">
            <a:extLst>
              <a:ext uri="{FF2B5EF4-FFF2-40B4-BE49-F238E27FC236}">
                <a16:creationId xmlns:a16="http://schemas.microsoft.com/office/drawing/2014/main" id="{5E37B019-AFE2-46FB-853F-7F7D176DAB19}"/>
              </a:ext>
            </a:extLst>
          </p:cNvPr>
          <p:cNvSpPr>
            <a:spLocks noGrp="1"/>
          </p:cNvSpPr>
          <p:nvPr>
            <p:ph type="body" sz="quarter" idx="21" hasCustomPrompt="1"/>
          </p:nvPr>
        </p:nvSpPr>
        <p:spPr>
          <a:xfrm>
            <a:off x="4470394" y="3270195"/>
            <a:ext cx="3187707" cy="425669"/>
          </a:xfrm>
          <a:prstGeom prst="rect">
            <a:avLst/>
          </a:prstGeom>
        </p:spPr>
        <p:txBody>
          <a:bodyPr/>
          <a:lstStyle>
            <a:lvl1pPr marL="0" indent="0">
              <a:buNone/>
              <a:defRPr sz="2000" b="0" i="0">
                <a:solidFill>
                  <a:schemeClr val="accent1"/>
                </a:solidFill>
                <a:latin typeface="Proxima Nova Rg" panose="02000506030000020004" pitchFamily="50" charset="0"/>
              </a:defRPr>
            </a:lvl1pPr>
          </a:lstStyle>
          <a:p>
            <a:pPr lvl="0"/>
            <a:r>
              <a:rPr lang="en-US" dirty="0"/>
              <a:t>Content 2 Heading</a:t>
            </a:r>
            <a:endParaRPr lang="en-CA" dirty="0"/>
          </a:p>
        </p:txBody>
      </p:sp>
      <p:sp>
        <p:nvSpPr>
          <p:cNvPr id="13" name="Text Placeholder 19">
            <a:extLst>
              <a:ext uri="{FF2B5EF4-FFF2-40B4-BE49-F238E27FC236}">
                <a16:creationId xmlns:a16="http://schemas.microsoft.com/office/drawing/2014/main" id="{E102E357-8BC3-4FC2-BAD1-DDED641352AE}"/>
              </a:ext>
            </a:extLst>
          </p:cNvPr>
          <p:cNvSpPr>
            <a:spLocks noGrp="1"/>
          </p:cNvSpPr>
          <p:nvPr>
            <p:ph type="body" sz="quarter" idx="22" hasCustomPrompt="1"/>
          </p:nvPr>
        </p:nvSpPr>
        <p:spPr>
          <a:xfrm>
            <a:off x="4470394" y="3712683"/>
            <a:ext cx="3187707" cy="2154715"/>
          </a:xfrm>
          <a:prstGeom prst="rect">
            <a:avLst/>
          </a:prstGeom>
        </p:spPr>
        <p:txBody>
          <a:bodyPr/>
          <a:lstStyle>
            <a:lvl1pPr marL="0" indent="0">
              <a:buNone/>
              <a:defRPr sz="1800" b="0">
                <a:solidFill>
                  <a:schemeClr val="tx1">
                    <a:lumMod val="50000"/>
                  </a:schemeClr>
                </a:solidFill>
                <a:latin typeface="Proxima Nova Rg" panose="02000506030000020004" pitchFamily="50" charset="0"/>
              </a:defRPr>
            </a:lvl1pPr>
          </a:lstStyle>
          <a:p>
            <a:pPr lvl="0"/>
            <a:r>
              <a:rPr lang="en-US" dirty="0"/>
              <a:t>Click to Edit Content Text</a:t>
            </a:r>
            <a:endParaRPr lang="en-CA" dirty="0"/>
          </a:p>
        </p:txBody>
      </p:sp>
      <p:sp>
        <p:nvSpPr>
          <p:cNvPr id="18" name="Text Placeholder 19">
            <a:extLst>
              <a:ext uri="{FF2B5EF4-FFF2-40B4-BE49-F238E27FC236}">
                <a16:creationId xmlns:a16="http://schemas.microsoft.com/office/drawing/2014/main" id="{219F4FBD-CF8C-4BE7-8400-7D06E2BA8431}"/>
              </a:ext>
            </a:extLst>
          </p:cNvPr>
          <p:cNvSpPr>
            <a:spLocks noGrp="1"/>
          </p:cNvSpPr>
          <p:nvPr>
            <p:ph type="body" sz="quarter" idx="23" hasCustomPrompt="1"/>
          </p:nvPr>
        </p:nvSpPr>
        <p:spPr>
          <a:xfrm>
            <a:off x="8308970" y="3270194"/>
            <a:ext cx="3187707" cy="425669"/>
          </a:xfrm>
          <a:prstGeom prst="rect">
            <a:avLst/>
          </a:prstGeom>
        </p:spPr>
        <p:txBody>
          <a:bodyPr/>
          <a:lstStyle>
            <a:lvl1pPr marL="0" indent="0">
              <a:buNone/>
              <a:defRPr sz="2000" b="0" i="0">
                <a:solidFill>
                  <a:schemeClr val="accent1"/>
                </a:solidFill>
                <a:latin typeface="Proxima Nova Rg" panose="02000506030000020004" pitchFamily="50" charset="0"/>
              </a:defRPr>
            </a:lvl1pPr>
          </a:lstStyle>
          <a:p>
            <a:pPr lvl="0"/>
            <a:r>
              <a:rPr lang="en-US" dirty="0"/>
              <a:t>Content 3 Heading</a:t>
            </a:r>
            <a:endParaRPr lang="en-CA" dirty="0"/>
          </a:p>
        </p:txBody>
      </p:sp>
      <p:sp>
        <p:nvSpPr>
          <p:cNvPr id="19" name="Text Placeholder 19">
            <a:extLst>
              <a:ext uri="{FF2B5EF4-FFF2-40B4-BE49-F238E27FC236}">
                <a16:creationId xmlns:a16="http://schemas.microsoft.com/office/drawing/2014/main" id="{64832CDB-C4D3-457B-AB78-B285F9943928}"/>
              </a:ext>
            </a:extLst>
          </p:cNvPr>
          <p:cNvSpPr>
            <a:spLocks noGrp="1"/>
          </p:cNvSpPr>
          <p:nvPr>
            <p:ph type="body" sz="quarter" idx="24" hasCustomPrompt="1"/>
          </p:nvPr>
        </p:nvSpPr>
        <p:spPr>
          <a:xfrm>
            <a:off x="8308970" y="3712683"/>
            <a:ext cx="3187707" cy="2154716"/>
          </a:xfrm>
          <a:prstGeom prst="rect">
            <a:avLst/>
          </a:prstGeom>
        </p:spPr>
        <p:txBody>
          <a:bodyPr/>
          <a:lstStyle>
            <a:lvl1pPr marL="0" indent="0">
              <a:buNone/>
              <a:defRPr sz="1800" b="0">
                <a:solidFill>
                  <a:schemeClr val="tx1">
                    <a:lumMod val="50000"/>
                  </a:schemeClr>
                </a:solidFill>
                <a:latin typeface="Proxima Nova Rg" panose="02000506030000020004" pitchFamily="50" charset="0"/>
              </a:defRPr>
            </a:lvl1pPr>
          </a:lstStyle>
          <a:p>
            <a:pPr lvl="0"/>
            <a:r>
              <a:rPr lang="en-US" dirty="0"/>
              <a:t>Click to Edit Content Text</a:t>
            </a:r>
            <a:endParaRPr lang="en-CA" dirty="0"/>
          </a:p>
        </p:txBody>
      </p:sp>
      <p:sp>
        <p:nvSpPr>
          <p:cNvPr id="3" name="Rectangle 2">
            <a:extLst>
              <a:ext uri="{FF2B5EF4-FFF2-40B4-BE49-F238E27FC236}">
                <a16:creationId xmlns:a16="http://schemas.microsoft.com/office/drawing/2014/main" id="{5EE7A79B-7FD6-4471-85C3-BDA233523254}"/>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97646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1_Blank">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D50BFA-6A49-4C4A-9B1A-039F3D705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6251" y="335898"/>
            <a:ext cx="1387859" cy="462620"/>
          </a:xfrm>
          <a:prstGeom prst="rect">
            <a:avLst/>
          </a:prstGeom>
        </p:spPr>
      </p:pic>
      <p:sp>
        <p:nvSpPr>
          <p:cNvPr id="6" name="object 2">
            <a:extLst>
              <a:ext uri="{FF2B5EF4-FFF2-40B4-BE49-F238E27FC236}">
                <a16:creationId xmlns:a16="http://schemas.microsoft.com/office/drawing/2014/main" id="{B98E2B49-2518-43DE-B294-0045DB6F62C7}"/>
              </a:ext>
            </a:extLst>
          </p:cNvPr>
          <p:cNvSpPr/>
          <p:nvPr userDrawn="1"/>
        </p:nvSpPr>
        <p:spPr>
          <a:xfrm rot="10800000">
            <a:off x="7460342" y="383"/>
            <a:ext cx="4731231" cy="6857615"/>
          </a:xfrm>
          <a:custGeom>
            <a:avLst/>
            <a:gdLst/>
            <a:ahLst/>
            <a:cxnLst/>
            <a:rect l="l" t="t" r="r" b="b"/>
            <a:pathLst>
              <a:path w="12746990" h="11308715">
                <a:moveTo>
                  <a:pt x="12746570" y="0"/>
                </a:moveTo>
                <a:lnTo>
                  <a:pt x="0" y="0"/>
                </a:lnTo>
                <a:lnTo>
                  <a:pt x="0" y="11308556"/>
                </a:lnTo>
                <a:lnTo>
                  <a:pt x="11701701" y="11308556"/>
                </a:lnTo>
                <a:lnTo>
                  <a:pt x="12746570" y="0"/>
                </a:lnTo>
                <a:close/>
              </a:path>
            </a:pathLst>
          </a:custGeom>
          <a:solidFill>
            <a:schemeClr val="bg1"/>
          </a:solidFill>
        </p:spPr>
        <p:txBody>
          <a:bodyPr wrap="square" lIns="0" tIns="0" rIns="0" bIns="0" rtlCol="0"/>
          <a:lstStyle/>
          <a:p>
            <a:endParaRPr sz="1092" dirty="0">
              <a:latin typeface="Aptos" panose="020B0004020202020204" pitchFamily="34" charset="0"/>
            </a:endParaRPr>
          </a:p>
        </p:txBody>
      </p:sp>
      <p:sp>
        <p:nvSpPr>
          <p:cNvPr id="3" name="Slide Number Placeholder 6">
            <a:extLst>
              <a:ext uri="{FF2B5EF4-FFF2-40B4-BE49-F238E27FC236}">
                <a16:creationId xmlns:a16="http://schemas.microsoft.com/office/drawing/2014/main" id="{CDF38094-B244-CD62-5F34-B3F265B20DDD}"/>
              </a:ext>
            </a:extLst>
          </p:cNvPr>
          <p:cNvSpPr txBox="1">
            <a:spLocks/>
          </p:cNvSpPr>
          <p:nvPr userDrawn="1"/>
        </p:nvSpPr>
        <p:spPr>
          <a:xfrm>
            <a:off x="9236082" y="6429485"/>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D93AEC-95F5-4B32-96A3-0DC284BF9FB0}" type="slidenum">
              <a:rPr lang="en-CA" smtClean="0">
                <a:latin typeface="Aptos" panose="020B0004020202020204" pitchFamily="34" charset="0"/>
              </a:rPr>
              <a:pPr/>
              <a:t>‹#›</a:t>
            </a:fld>
            <a:endParaRPr lang="en-CA" dirty="0">
              <a:latin typeface="Aptos" panose="020B0004020202020204" pitchFamily="34" charset="0"/>
            </a:endParaRPr>
          </a:p>
        </p:txBody>
      </p:sp>
    </p:spTree>
    <p:extLst>
      <p:ext uri="{BB962C8B-B14F-4D97-AF65-F5344CB8AC3E}">
        <p14:creationId xmlns:p14="http://schemas.microsoft.com/office/powerpoint/2010/main" val="90472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84E91D-2A8F-4E88-BB19-580FB40CDA26}"/>
              </a:ext>
            </a:extLst>
          </p:cNvPr>
          <p:cNvSpPr>
            <a:spLocks noGrp="1"/>
          </p:cNvSpPr>
          <p:nvPr>
            <p:ph type="pic" sz="quarter" idx="10" hasCustomPrompt="1"/>
          </p:nvPr>
        </p:nvSpPr>
        <p:spPr>
          <a:xfrm>
            <a:off x="0" y="0"/>
            <a:ext cx="12192000" cy="6858000"/>
          </a:xfrm>
          <a:prstGeom prst="rect">
            <a:avLst/>
          </a:prstGeom>
          <a:solidFill>
            <a:srgbClr val="B1B1B1"/>
          </a:solidFill>
        </p:spPr>
        <p:txBody>
          <a:bodyPr/>
          <a:lstStyle>
            <a:lvl1pPr>
              <a:defRPr>
                <a:latin typeface="Aptos" panose="020B0004020202020204" pitchFamily="34" charset="0"/>
              </a:defRPr>
            </a:lvl1pPr>
          </a:lstStyle>
          <a:p>
            <a:r>
              <a:rPr lang="en-US" dirty="0"/>
              <a:t>Click to Insert Picture</a:t>
            </a:r>
            <a:endParaRPr lang="en-CA" dirty="0"/>
          </a:p>
        </p:txBody>
      </p:sp>
      <p:sp>
        <p:nvSpPr>
          <p:cNvPr id="2" name="Title 1">
            <a:extLst>
              <a:ext uri="{FF2B5EF4-FFF2-40B4-BE49-F238E27FC236}">
                <a16:creationId xmlns:a16="http://schemas.microsoft.com/office/drawing/2014/main" id="{5DF141B7-2634-4BDC-92B9-E4BBA7E1185C}"/>
              </a:ext>
            </a:extLst>
          </p:cNvPr>
          <p:cNvSpPr>
            <a:spLocks noGrp="1"/>
          </p:cNvSpPr>
          <p:nvPr>
            <p:ph type="ctrTitle" hasCustomPrompt="1"/>
          </p:nvPr>
        </p:nvSpPr>
        <p:spPr>
          <a:xfrm>
            <a:off x="742950" y="3874610"/>
            <a:ext cx="10706100" cy="1544638"/>
          </a:xfrm>
          <a:prstGeom prst="rect">
            <a:avLst/>
          </a:prstGeom>
        </p:spPr>
        <p:txBody>
          <a:bodyPr anchor="b"/>
          <a:lstStyle>
            <a:lvl1pPr algn="ctr">
              <a:defRPr sz="4000" b="1">
                <a:solidFill>
                  <a:schemeClr val="bg1"/>
                </a:solidFill>
                <a:latin typeface="Aptos" panose="020B0004020202020204" pitchFamily="34" charset="0"/>
              </a:defRPr>
            </a:lvl1pPr>
          </a:lstStyle>
          <a:p>
            <a:r>
              <a:rPr lang="en-US" dirty="0"/>
              <a:t>CLICK TO EDIT TITLE</a:t>
            </a:r>
            <a:endParaRPr lang="en-CA" dirty="0"/>
          </a:p>
        </p:txBody>
      </p:sp>
      <p:sp>
        <p:nvSpPr>
          <p:cNvPr id="3" name="Subtitle 2">
            <a:extLst>
              <a:ext uri="{FF2B5EF4-FFF2-40B4-BE49-F238E27FC236}">
                <a16:creationId xmlns:a16="http://schemas.microsoft.com/office/drawing/2014/main" id="{12FE76E2-1D76-4852-98B6-F00E1A1ECABA}"/>
              </a:ext>
            </a:extLst>
          </p:cNvPr>
          <p:cNvSpPr>
            <a:spLocks noGrp="1"/>
          </p:cNvSpPr>
          <p:nvPr>
            <p:ph type="subTitle" idx="1" hasCustomPrompt="1"/>
          </p:nvPr>
        </p:nvSpPr>
        <p:spPr>
          <a:xfrm>
            <a:off x="1524000" y="5419248"/>
            <a:ext cx="9144000" cy="989012"/>
          </a:xfrm>
          <a:prstGeom prst="rect">
            <a:avLst/>
          </a:prstGeom>
        </p:spPr>
        <p:txBody>
          <a:bodyPr/>
          <a:lstStyle>
            <a:lvl1pPr marL="0" indent="0" algn="ctr">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CA" dirty="0"/>
          </a:p>
        </p:txBody>
      </p:sp>
      <p:pic>
        <p:nvPicPr>
          <p:cNvPr id="7" name="Picture 6">
            <a:extLst>
              <a:ext uri="{FF2B5EF4-FFF2-40B4-BE49-F238E27FC236}">
                <a16:creationId xmlns:a16="http://schemas.microsoft.com/office/drawing/2014/main" id="{C7AF5966-C0F4-4496-B787-4D255369EE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1050" y="941829"/>
            <a:ext cx="3009900" cy="3009900"/>
          </a:xfrm>
          <a:prstGeom prst="rect">
            <a:avLst/>
          </a:prstGeom>
        </p:spPr>
      </p:pic>
      <p:sp>
        <p:nvSpPr>
          <p:cNvPr id="4" name="Rectangle 3">
            <a:extLst>
              <a:ext uri="{FF2B5EF4-FFF2-40B4-BE49-F238E27FC236}">
                <a16:creationId xmlns:a16="http://schemas.microsoft.com/office/drawing/2014/main" id="{2EE2CEA2-2AEE-8D4B-BACB-E5B0E6BF9F79}"/>
              </a:ext>
            </a:extLst>
          </p:cNvPr>
          <p:cNvSpPr/>
          <p:nvPr userDrawn="1"/>
        </p:nvSpPr>
        <p:spPr>
          <a:xfrm>
            <a:off x="4851400" y="1193800"/>
            <a:ext cx="2489200" cy="248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F6CA2ED6-6F1D-5047-BE71-D010B026F4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51425" y="2017857"/>
            <a:ext cx="2089150" cy="778467"/>
          </a:xfrm>
          <a:prstGeom prst="rect">
            <a:avLst/>
          </a:prstGeom>
        </p:spPr>
      </p:pic>
    </p:spTree>
    <p:custDataLst>
      <p:tags r:id="rId1"/>
    </p:custDataLst>
    <p:extLst>
      <p:ext uri="{BB962C8B-B14F-4D97-AF65-F5344CB8AC3E}">
        <p14:creationId xmlns:p14="http://schemas.microsoft.com/office/powerpoint/2010/main" val="77931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4038598" y="1199925"/>
            <a:ext cx="6629400" cy="933675"/>
          </a:xfrm>
          <a:prstGeom prst="rect">
            <a:avLst/>
          </a:prstGeom>
        </p:spPr>
        <p:txBody>
          <a:bodyPr anchor="b"/>
          <a:lstStyle>
            <a:lvl1pPr marL="0" indent="0">
              <a:buNone/>
              <a:defRPr sz="4200" b="0">
                <a:solidFill>
                  <a:schemeClr val="bg1"/>
                </a:solidFill>
                <a:latin typeface="Aptos" panose="020B0004020202020204" pitchFamily="34" charset="0"/>
              </a:defRPr>
            </a:lvl1pPr>
          </a:lstStyle>
          <a:p>
            <a:pPr lvl="0"/>
            <a:r>
              <a:rPr lang="en-US" dirty="0"/>
              <a:t>Page Title</a:t>
            </a:r>
            <a:endParaRPr lang="en-CA" dirty="0"/>
          </a:p>
        </p:txBody>
      </p:sp>
      <p:sp>
        <p:nvSpPr>
          <p:cNvPr id="2" name="TextBox 1">
            <a:extLst>
              <a:ext uri="{FF2B5EF4-FFF2-40B4-BE49-F238E27FC236}">
                <a16:creationId xmlns:a16="http://schemas.microsoft.com/office/drawing/2014/main" id="{EDE6EEF4-606A-4B3F-B802-674D71074AF4}"/>
              </a:ext>
            </a:extLst>
          </p:cNvPr>
          <p:cNvSpPr txBox="1"/>
          <p:nvPr userDrawn="1"/>
        </p:nvSpPr>
        <p:spPr>
          <a:xfrm>
            <a:off x="0" y="6495691"/>
            <a:ext cx="12192000" cy="261610"/>
          </a:xfrm>
          <a:prstGeom prst="rect">
            <a:avLst/>
          </a:prstGeom>
          <a:noFill/>
        </p:spPr>
        <p:txBody>
          <a:bodyPr wrap="square" rtlCol="0">
            <a:spAutoFit/>
          </a:bodyPr>
          <a:lstStyle/>
          <a:p>
            <a:pPr algn="ctr"/>
            <a:r>
              <a:rPr lang="en-US" sz="1100" dirty="0">
                <a:latin typeface="Aptos" panose="020B0004020202020204" pitchFamily="34" charset="0"/>
              </a:rPr>
              <a:t>CONFIDENTIAL – DO NOT DISTRIBUTE</a:t>
            </a:r>
          </a:p>
        </p:txBody>
      </p:sp>
      <p:sp>
        <p:nvSpPr>
          <p:cNvPr id="14" name="Slide Number Placeholder 4">
            <a:extLst>
              <a:ext uri="{FF2B5EF4-FFF2-40B4-BE49-F238E27FC236}">
                <a16:creationId xmlns:a16="http://schemas.microsoft.com/office/drawing/2014/main" id="{EE82FAE0-95C2-6C4F-B591-82E08D077945}"/>
              </a:ext>
            </a:extLst>
          </p:cNvPr>
          <p:cNvSpPr txBox="1">
            <a:spLocks/>
          </p:cNvSpPr>
          <p:nvPr userDrawn="1"/>
        </p:nvSpPr>
        <p:spPr>
          <a:xfrm>
            <a:off x="241293" y="642948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D93AEC-95F5-4B32-96A3-0DC284BF9FB0}" type="slidenum">
              <a:rPr lang="en-CA" smtClean="0">
                <a:latin typeface="Aptos" panose="020B0004020202020204" pitchFamily="34" charset="0"/>
              </a:rPr>
              <a:pPr/>
              <a:t>‹#›</a:t>
            </a:fld>
            <a:endParaRPr lang="en-CA" dirty="0">
              <a:latin typeface="Aptos" panose="020B0004020202020204" pitchFamily="34" charset="0"/>
            </a:endParaRPr>
          </a:p>
        </p:txBody>
      </p:sp>
      <p:sp>
        <p:nvSpPr>
          <p:cNvPr id="7" name="Text Placeholder 6">
            <a:extLst>
              <a:ext uri="{FF2B5EF4-FFF2-40B4-BE49-F238E27FC236}">
                <a16:creationId xmlns:a16="http://schemas.microsoft.com/office/drawing/2014/main" id="{3C652019-6DC3-2047-A153-7C31C2C79952}"/>
              </a:ext>
            </a:extLst>
          </p:cNvPr>
          <p:cNvSpPr>
            <a:spLocks noGrp="1"/>
          </p:cNvSpPr>
          <p:nvPr>
            <p:ph type="body" sz="quarter" idx="19"/>
          </p:nvPr>
        </p:nvSpPr>
        <p:spPr>
          <a:xfrm>
            <a:off x="4038598" y="3024188"/>
            <a:ext cx="6629400" cy="404812"/>
          </a:xfrm>
          <a:prstGeom prst="rect">
            <a:avLst/>
          </a:prstGeom>
        </p:spPr>
        <p:txBody>
          <a:bodyPr/>
          <a:lstStyle>
            <a:lvl1pPr marL="0" indent="0">
              <a:buNone/>
              <a:defRPr sz="2800" b="0" i="1">
                <a:solidFill>
                  <a:schemeClr val="bg1"/>
                </a:solidFill>
                <a:latin typeface="Aptos" panose="020B0004020202020204" pitchFamily="34" charset="0"/>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
        <p:nvSpPr>
          <p:cNvPr id="32" name="Text Placeholder 31">
            <a:extLst>
              <a:ext uri="{FF2B5EF4-FFF2-40B4-BE49-F238E27FC236}">
                <a16:creationId xmlns:a16="http://schemas.microsoft.com/office/drawing/2014/main" id="{C8951FFD-11B8-0343-AD27-5332604C15A1}"/>
              </a:ext>
            </a:extLst>
          </p:cNvPr>
          <p:cNvSpPr>
            <a:spLocks noGrp="1"/>
          </p:cNvSpPr>
          <p:nvPr>
            <p:ph type="body" sz="quarter" idx="20"/>
          </p:nvPr>
        </p:nvSpPr>
        <p:spPr>
          <a:xfrm>
            <a:off x="4038599" y="3581400"/>
            <a:ext cx="6629400" cy="2590800"/>
          </a:xfrm>
          <a:prstGeom prst="rect">
            <a:avLst/>
          </a:prstGeom>
        </p:spPr>
        <p:txBody>
          <a:bodyPr anchor="t"/>
          <a:lstStyle>
            <a:lvl1pPr marL="0" indent="0">
              <a:lnSpc>
                <a:spcPct val="100000"/>
              </a:lnSpc>
              <a:buNone/>
              <a:defRPr sz="1800">
                <a:solidFill>
                  <a:schemeClr val="bg1"/>
                </a:solidFill>
                <a:latin typeface="Aptos" panose="020B0004020202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
        <p:nvSpPr>
          <p:cNvPr id="27" name="Rectangle 26">
            <a:extLst>
              <a:ext uri="{FF2B5EF4-FFF2-40B4-BE49-F238E27FC236}">
                <a16:creationId xmlns:a16="http://schemas.microsoft.com/office/drawing/2014/main" id="{EB301A55-2637-AF43-B289-4AEEBAFF9200}"/>
              </a:ext>
            </a:extLst>
          </p:cNvPr>
          <p:cNvSpPr/>
          <p:nvPr userDrawn="1"/>
        </p:nvSpPr>
        <p:spPr>
          <a:xfrm>
            <a:off x="0" y="0"/>
            <a:ext cx="198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pic>
        <p:nvPicPr>
          <p:cNvPr id="26" name="Picture 25">
            <a:extLst>
              <a:ext uri="{FF2B5EF4-FFF2-40B4-BE49-F238E27FC236}">
                <a16:creationId xmlns:a16="http://schemas.microsoft.com/office/drawing/2014/main" id="{4C6C765B-7F19-7B40-9356-5855752C2E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819236" y="6249915"/>
            <a:ext cx="1127177" cy="374222"/>
          </a:xfrm>
          <a:prstGeom prst="rect">
            <a:avLst/>
          </a:prstGeom>
        </p:spPr>
      </p:pic>
      <p:cxnSp>
        <p:nvCxnSpPr>
          <p:cNvPr id="6" name="Straight Connector 5">
            <a:extLst>
              <a:ext uri="{FF2B5EF4-FFF2-40B4-BE49-F238E27FC236}">
                <a16:creationId xmlns:a16="http://schemas.microsoft.com/office/drawing/2014/main" id="{8BC9C5F0-E33F-CC4A-B85F-886A0751E400}"/>
              </a:ext>
            </a:extLst>
          </p:cNvPr>
          <p:cNvCxnSpPr>
            <a:cxnSpLocks/>
          </p:cNvCxnSpPr>
          <p:nvPr userDrawn="1"/>
        </p:nvCxnSpPr>
        <p:spPr>
          <a:xfrm flipH="1">
            <a:off x="2667000" y="2590800"/>
            <a:ext cx="8000998"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9" name="Picture Placeholder 4">
            <a:extLst>
              <a:ext uri="{FF2B5EF4-FFF2-40B4-BE49-F238E27FC236}">
                <a16:creationId xmlns:a16="http://schemas.microsoft.com/office/drawing/2014/main" id="{EB130C70-666E-CC43-BEC1-4543037B471C}"/>
              </a:ext>
            </a:extLst>
          </p:cNvPr>
          <p:cNvSpPr>
            <a:spLocks noGrp="1"/>
          </p:cNvSpPr>
          <p:nvPr>
            <p:ph type="pic" sz="quarter" idx="18"/>
          </p:nvPr>
        </p:nvSpPr>
        <p:spPr>
          <a:xfrm>
            <a:off x="647699" y="571499"/>
            <a:ext cx="2590800" cy="2590800"/>
          </a:xfrm>
          <a:prstGeom prst="ellipse">
            <a:avLst/>
          </a:prstGeom>
          <a:solidFill>
            <a:srgbClr val="B1B1B1"/>
          </a:solidFill>
          <a:ln w="127000">
            <a:solidFill>
              <a:schemeClr val="accent1"/>
            </a:solidFill>
          </a:ln>
        </p:spPr>
        <p:txBody>
          <a:bodyPr/>
          <a:lstStyle>
            <a:lvl1pPr>
              <a:defRPr>
                <a:latin typeface="Aptos" panose="020B0004020202020204" pitchFamily="34" charset="0"/>
              </a:defRPr>
            </a:lvl1pPr>
          </a:lstStyle>
          <a:p>
            <a:endParaRPr lang="en-CA" dirty="0"/>
          </a:p>
        </p:txBody>
      </p:sp>
    </p:spTree>
    <p:custDataLst>
      <p:tags r:id="rId1"/>
    </p:custDataLst>
    <p:extLst>
      <p:ext uri="{BB962C8B-B14F-4D97-AF65-F5344CB8AC3E}">
        <p14:creationId xmlns:p14="http://schemas.microsoft.com/office/powerpoint/2010/main" val="45218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 Only">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4038598" y="1199925"/>
            <a:ext cx="6629400" cy="933675"/>
          </a:xfrm>
          <a:prstGeom prst="rect">
            <a:avLst/>
          </a:prstGeom>
        </p:spPr>
        <p:txBody>
          <a:bodyPr anchor="b"/>
          <a:lstStyle>
            <a:lvl1pPr marL="0" indent="0">
              <a:buNone/>
              <a:defRPr sz="4200" b="0">
                <a:solidFill>
                  <a:schemeClr val="tx1"/>
                </a:solidFill>
                <a:latin typeface="Aptos" panose="020B0004020202020204" pitchFamily="34" charset="0"/>
              </a:defRPr>
            </a:lvl1pPr>
          </a:lstStyle>
          <a:p>
            <a:pPr lvl="0"/>
            <a:r>
              <a:rPr lang="en-US" dirty="0"/>
              <a:t>Page Title</a:t>
            </a:r>
            <a:endParaRPr lang="en-CA" dirty="0"/>
          </a:p>
        </p:txBody>
      </p:sp>
      <p:sp>
        <p:nvSpPr>
          <p:cNvPr id="14" name="Slide Number Placeholder 4">
            <a:extLst>
              <a:ext uri="{FF2B5EF4-FFF2-40B4-BE49-F238E27FC236}">
                <a16:creationId xmlns:a16="http://schemas.microsoft.com/office/drawing/2014/main" id="{EE82FAE0-95C2-6C4F-B591-82E08D077945}"/>
              </a:ext>
            </a:extLst>
          </p:cNvPr>
          <p:cNvSpPr txBox="1">
            <a:spLocks/>
          </p:cNvSpPr>
          <p:nvPr userDrawn="1"/>
        </p:nvSpPr>
        <p:spPr>
          <a:xfrm>
            <a:off x="241293" y="642948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D93AEC-95F5-4B32-96A3-0DC284BF9FB0}" type="slidenum">
              <a:rPr lang="en-CA" smtClean="0">
                <a:latin typeface="Aptos" panose="020B0004020202020204" pitchFamily="34" charset="0"/>
              </a:rPr>
              <a:pPr/>
              <a:t>‹#›</a:t>
            </a:fld>
            <a:endParaRPr lang="en-CA" dirty="0">
              <a:latin typeface="Aptos" panose="020B0004020202020204" pitchFamily="34" charset="0"/>
            </a:endParaRPr>
          </a:p>
        </p:txBody>
      </p:sp>
      <p:sp>
        <p:nvSpPr>
          <p:cNvPr id="7" name="Text Placeholder 6">
            <a:extLst>
              <a:ext uri="{FF2B5EF4-FFF2-40B4-BE49-F238E27FC236}">
                <a16:creationId xmlns:a16="http://schemas.microsoft.com/office/drawing/2014/main" id="{3C652019-6DC3-2047-A153-7C31C2C79952}"/>
              </a:ext>
            </a:extLst>
          </p:cNvPr>
          <p:cNvSpPr>
            <a:spLocks noGrp="1"/>
          </p:cNvSpPr>
          <p:nvPr>
            <p:ph type="body" sz="quarter" idx="19"/>
          </p:nvPr>
        </p:nvSpPr>
        <p:spPr>
          <a:xfrm>
            <a:off x="4038598" y="3024188"/>
            <a:ext cx="6629400" cy="404812"/>
          </a:xfrm>
          <a:prstGeom prst="rect">
            <a:avLst/>
          </a:prstGeom>
        </p:spPr>
        <p:txBody>
          <a:bodyPr/>
          <a:lstStyle>
            <a:lvl1pPr marL="0" indent="0">
              <a:buNone/>
              <a:defRPr sz="2800" b="0" i="1">
                <a:solidFill>
                  <a:schemeClr val="tx1"/>
                </a:solidFill>
                <a:latin typeface="Aptos" panose="020B0004020202020204" pitchFamily="34" charset="0"/>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
        <p:nvSpPr>
          <p:cNvPr id="32" name="Text Placeholder 31">
            <a:extLst>
              <a:ext uri="{FF2B5EF4-FFF2-40B4-BE49-F238E27FC236}">
                <a16:creationId xmlns:a16="http://schemas.microsoft.com/office/drawing/2014/main" id="{C8951FFD-11B8-0343-AD27-5332604C15A1}"/>
              </a:ext>
            </a:extLst>
          </p:cNvPr>
          <p:cNvSpPr>
            <a:spLocks noGrp="1"/>
          </p:cNvSpPr>
          <p:nvPr>
            <p:ph type="body" sz="quarter" idx="20"/>
          </p:nvPr>
        </p:nvSpPr>
        <p:spPr>
          <a:xfrm>
            <a:off x="4038599" y="3581400"/>
            <a:ext cx="6629400" cy="2590800"/>
          </a:xfrm>
          <a:prstGeom prst="rect">
            <a:avLst/>
          </a:prstGeom>
        </p:spPr>
        <p:txBody>
          <a:bodyPr anchor="t"/>
          <a:lstStyle>
            <a:lvl1pPr marL="0" indent="0">
              <a:lnSpc>
                <a:spcPct val="100000"/>
              </a:lnSpc>
              <a:buNone/>
              <a:defRPr sz="1800">
                <a:solidFill>
                  <a:schemeClr val="tx1"/>
                </a:solidFill>
                <a:latin typeface="Aptos" panose="020B0004020202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
        <p:nvSpPr>
          <p:cNvPr id="27" name="Rectangle 26">
            <a:extLst>
              <a:ext uri="{FF2B5EF4-FFF2-40B4-BE49-F238E27FC236}">
                <a16:creationId xmlns:a16="http://schemas.microsoft.com/office/drawing/2014/main" id="{EB301A55-2637-AF43-B289-4AEEBAFF9200}"/>
              </a:ext>
            </a:extLst>
          </p:cNvPr>
          <p:cNvSpPr/>
          <p:nvPr userDrawn="1"/>
        </p:nvSpPr>
        <p:spPr>
          <a:xfrm>
            <a:off x="0" y="0"/>
            <a:ext cx="1981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cxnSp>
        <p:nvCxnSpPr>
          <p:cNvPr id="6" name="Straight Connector 5">
            <a:extLst>
              <a:ext uri="{FF2B5EF4-FFF2-40B4-BE49-F238E27FC236}">
                <a16:creationId xmlns:a16="http://schemas.microsoft.com/office/drawing/2014/main" id="{8BC9C5F0-E33F-CC4A-B85F-886A0751E400}"/>
              </a:ext>
            </a:extLst>
          </p:cNvPr>
          <p:cNvCxnSpPr>
            <a:cxnSpLocks/>
          </p:cNvCxnSpPr>
          <p:nvPr userDrawn="1"/>
        </p:nvCxnSpPr>
        <p:spPr>
          <a:xfrm flipH="1">
            <a:off x="2667000" y="2590800"/>
            <a:ext cx="8000998" cy="0"/>
          </a:xfrm>
          <a:prstGeom prst="line">
            <a:avLst/>
          </a:prstGeom>
          <a:ln w="381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9" name="Picture Placeholder 4">
            <a:extLst>
              <a:ext uri="{FF2B5EF4-FFF2-40B4-BE49-F238E27FC236}">
                <a16:creationId xmlns:a16="http://schemas.microsoft.com/office/drawing/2014/main" id="{EB130C70-666E-CC43-BEC1-4543037B471C}"/>
              </a:ext>
            </a:extLst>
          </p:cNvPr>
          <p:cNvSpPr>
            <a:spLocks noGrp="1"/>
          </p:cNvSpPr>
          <p:nvPr>
            <p:ph type="pic" sz="quarter" idx="18"/>
          </p:nvPr>
        </p:nvSpPr>
        <p:spPr>
          <a:xfrm>
            <a:off x="647699" y="571499"/>
            <a:ext cx="2590800" cy="2590800"/>
          </a:xfrm>
          <a:prstGeom prst="ellipse">
            <a:avLst/>
          </a:prstGeom>
          <a:solidFill>
            <a:srgbClr val="B1B1B1"/>
          </a:solidFill>
          <a:ln w="127000">
            <a:solidFill>
              <a:schemeClr val="accent1"/>
            </a:solidFill>
          </a:ln>
        </p:spPr>
        <p:txBody>
          <a:bodyPr/>
          <a:lstStyle>
            <a:lvl1pPr>
              <a:defRPr>
                <a:latin typeface="Aptos" panose="020B0004020202020204" pitchFamily="34" charset="0"/>
              </a:defRPr>
            </a:lvl1pPr>
          </a:lstStyle>
          <a:p>
            <a:endParaRPr lang="en-CA" dirty="0"/>
          </a:p>
        </p:txBody>
      </p:sp>
    </p:spTree>
    <p:custDataLst>
      <p:tags r:id="rId1"/>
    </p:custDataLst>
    <p:extLst>
      <p:ext uri="{BB962C8B-B14F-4D97-AF65-F5344CB8AC3E}">
        <p14:creationId xmlns:p14="http://schemas.microsoft.com/office/powerpoint/2010/main" val="35557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E026D-26C1-4461-B6E4-FF0284BB3419}"/>
              </a:ext>
            </a:extLst>
          </p:cNvPr>
          <p:cNvSpPr/>
          <p:nvPr userDrawn="1"/>
        </p:nvSpPr>
        <p:spPr>
          <a:xfrm>
            <a:off x="0" y="0"/>
            <a:ext cx="1219200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ptos" panose="020B0004020202020204" pitchFamily="34" charset="0"/>
            </a:endParaRPr>
          </a:p>
        </p:txBody>
      </p:sp>
      <p:sp>
        <p:nvSpPr>
          <p:cNvPr id="10" name="Text Placeholder 19">
            <a:extLst>
              <a:ext uri="{FF2B5EF4-FFF2-40B4-BE49-F238E27FC236}">
                <a16:creationId xmlns:a16="http://schemas.microsoft.com/office/drawing/2014/main" id="{11C62DC0-F8C8-4B52-8AEF-E3A81F8193A2}"/>
              </a:ext>
            </a:extLst>
          </p:cNvPr>
          <p:cNvSpPr>
            <a:spLocks noGrp="1"/>
          </p:cNvSpPr>
          <p:nvPr>
            <p:ph type="body" sz="quarter" idx="16" hasCustomPrompt="1"/>
          </p:nvPr>
        </p:nvSpPr>
        <p:spPr>
          <a:xfrm>
            <a:off x="228600" y="228600"/>
            <a:ext cx="11693532" cy="587947"/>
          </a:xfrm>
          <a:prstGeom prst="rect">
            <a:avLst/>
          </a:prstGeom>
        </p:spPr>
        <p:txBody>
          <a:bodyPr/>
          <a:lstStyle>
            <a:lvl1pPr marL="0" indent="0">
              <a:buNone/>
              <a:defRPr sz="2800" b="0">
                <a:solidFill>
                  <a:schemeClr val="bg1"/>
                </a:solidFill>
                <a:latin typeface="Aptos" panose="020B0004020202020204" pitchFamily="34" charset="0"/>
              </a:defRPr>
            </a:lvl1pPr>
          </a:lstStyle>
          <a:p>
            <a:pPr lvl="0"/>
            <a:r>
              <a:rPr lang="en-US" dirty="0"/>
              <a:t>Page Title</a:t>
            </a:r>
            <a:endParaRPr lang="en-CA" dirty="0"/>
          </a:p>
        </p:txBody>
      </p:sp>
      <p:sp>
        <p:nvSpPr>
          <p:cNvPr id="3" name="Rectangle 2">
            <a:extLst>
              <a:ext uri="{FF2B5EF4-FFF2-40B4-BE49-F238E27FC236}">
                <a16:creationId xmlns:a16="http://schemas.microsoft.com/office/drawing/2014/main" id="{7B77AFB8-C6B9-42E4-9148-8153A9188D89}"/>
              </a:ext>
            </a:extLst>
          </p:cNvPr>
          <p:cNvSpPr/>
          <p:nvPr userDrawn="1"/>
        </p:nvSpPr>
        <p:spPr>
          <a:xfrm>
            <a:off x="4572000" y="6429485"/>
            <a:ext cx="3352800"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Rectangle 11">
            <a:extLst>
              <a:ext uri="{FF2B5EF4-FFF2-40B4-BE49-F238E27FC236}">
                <a16:creationId xmlns:a16="http://schemas.microsoft.com/office/drawing/2014/main" id="{B2370257-3E25-0F4A-96B7-4C0F3DDD92F3}"/>
              </a:ext>
            </a:extLst>
          </p:cNvPr>
          <p:cNvSpPr/>
          <p:nvPr userDrawn="1"/>
        </p:nvSpPr>
        <p:spPr>
          <a:xfrm rot="10800000">
            <a:off x="609600" y="4857750"/>
            <a:ext cx="10800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ptos" panose="020B0004020202020204" pitchFamily="34" charset="0"/>
            </a:endParaRPr>
          </a:p>
        </p:txBody>
      </p:sp>
      <p:grpSp>
        <p:nvGrpSpPr>
          <p:cNvPr id="19" name="Group 18">
            <a:extLst>
              <a:ext uri="{FF2B5EF4-FFF2-40B4-BE49-F238E27FC236}">
                <a16:creationId xmlns:a16="http://schemas.microsoft.com/office/drawing/2014/main" id="{D683D0CD-A387-2249-BD40-756766D445B0}"/>
              </a:ext>
            </a:extLst>
          </p:cNvPr>
          <p:cNvGrpSpPr/>
          <p:nvPr/>
        </p:nvGrpSpPr>
        <p:grpSpPr>
          <a:xfrm rot="17100000">
            <a:off x="363219" y="1413127"/>
            <a:ext cx="3075558" cy="3075611"/>
            <a:chOff x="3843429" y="2502327"/>
            <a:chExt cx="2051850" cy="2051885"/>
          </a:xfrm>
        </p:grpSpPr>
        <p:sp>
          <p:nvSpPr>
            <p:cNvPr id="20" name="Partial Circle 1">
              <a:extLst>
                <a:ext uri="{FF2B5EF4-FFF2-40B4-BE49-F238E27FC236}">
                  <a16:creationId xmlns:a16="http://schemas.microsoft.com/office/drawing/2014/main" id="{FF4DDF87-897D-DF4B-A391-2C32E7965B68}"/>
                </a:ext>
              </a:extLst>
            </p:cNvPr>
            <p:cNvSpPr/>
            <p:nvPr/>
          </p:nvSpPr>
          <p:spPr>
            <a:xfrm>
              <a:off x="3843429" y="2502327"/>
              <a:ext cx="2051850" cy="2051885"/>
            </a:xfrm>
            <a:custGeom>
              <a:avLst/>
              <a:gdLst>
                <a:gd name="connsiteX0" fmla="*/ 1624075 w 2051824"/>
                <a:gd name="connsiteY0" fmla="*/ 1859396 h 2051824"/>
                <a:gd name="connsiteX1" fmla="*/ 218634 w 2051824"/>
                <a:gd name="connsiteY1" fmla="*/ 1658997 h 2051824"/>
                <a:gd name="connsiteX2" fmla="*/ 359051 w 2051824"/>
                <a:gd name="connsiteY2" fmla="*/ 246302 h 2051824"/>
                <a:gd name="connsiteX3" fmla="*/ 1776442 w 2051824"/>
                <a:gd name="connsiteY3" fmla="*/ 326483 h 2051824"/>
                <a:gd name="connsiteX4" fmla="*/ 1756641 w 2051824"/>
                <a:gd name="connsiteY4" fmla="*/ 1746002 h 2051824"/>
                <a:gd name="connsiteX5" fmla="*/ 1025912 w 2051824"/>
                <a:gd name="connsiteY5" fmla="*/ 1025912 h 2051824"/>
                <a:gd name="connsiteX6" fmla="*/ 1624075 w 2051824"/>
                <a:gd name="connsiteY6" fmla="*/ 1859396 h 2051824"/>
                <a:gd name="connsiteX0" fmla="*/ 1025938 w 2051850"/>
                <a:gd name="connsiteY0" fmla="*/ 1025920 h 2051885"/>
                <a:gd name="connsiteX1" fmla="*/ 1624101 w 2051850"/>
                <a:gd name="connsiteY1" fmla="*/ 1859404 h 2051885"/>
                <a:gd name="connsiteX2" fmla="*/ 218660 w 2051850"/>
                <a:gd name="connsiteY2" fmla="*/ 1659005 h 2051885"/>
                <a:gd name="connsiteX3" fmla="*/ 359077 w 2051850"/>
                <a:gd name="connsiteY3" fmla="*/ 246310 h 2051885"/>
                <a:gd name="connsiteX4" fmla="*/ 1776468 w 2051850"/>
                <a:gd name="connsiteY4" fmla="*/ 326491 h 2051885"/>
                <a:gd name="connsiteX5" fmla="*/ 1756667 w 2051850"/>
                <a:gd name="connsiteY5" fmla="*/ 1746010 h 2051885"/>
                <a:gd name="connsiteX6" fmla="*/ 1117378 w 2051850"/>
                <a:gd name="connsiteY6" fmla="*/ 1117360 h 2051885"/>
                <a:gd name="connsiteX0" fmla="*/ 1025938 w 2051850"/>
                <a:gd name="connsiteY0" fmla="*/ 1025920 h 2051885"/>
                <a:gd name="connsiteX1" fmla="*/ 1624101 w 2051850"/>
                <a:gd name="connsiteY1" fmla="*/ 1859404 h 2051885"/>
                <a:gd name="connsiteX2" fmla="*/ 218660 w 2051850"/>
                <a:gd name="connsiteY2" fmla="*/ 1659005 h 2051885"/>
                <a:gd name="connsiteX3" fmla="*/ 359077 w 2051850"/>
                <a:gd name="connsiteY3" fmla="*/ 246310 h 2051885"/>
                <a:gd name="connsiteX4" fmla="*/ 1776468 w 2051850"/>
                <a:gd name="connsiteY4" fmla="*/ 326491 h 2051885"/>
                <a:gd name="connsiteX5" fmla="*/ 1756667 w 2051850"/>
                <a:gd name="connsiteY5" fmla="*/ 1746010 h 2051885"/>
                <a:gd name="connsiteX0" fmla="*/ 1624101 w 2051850"/>
                <a:gd name="connsiteY0" fmla="*/ 1859404 h 2051885"/>
                <a:gd name="connsiteX1" fmla="*/ 218660 w 2051850"/>
                <a:gd name="connsiteY1" fmla="*/ 1659005 h 2051885"/>
                <a:gd name="connsiteX2" fmla="*/ 359077 w 2051850"/>
                <a:gd name="connsiteY2" fmla="*/ 246310 h 2051885"/>
                <a:gd name="connsiteX3" fmla="*/ 1776468 w 2051850"/>
                <a:gd name="connsiteY3" fmla="*/ 326491 h 2051885"/>
                <a:gd name="connsiteX4" fmla="*/ 1756667 w 2051850"/>
                <a:gd name="connsiteY4" fmla="*/ 1746010 h 205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850" h="2051885">
                  <a:moveTo>
                    <a:pt x="1624101" y="1859404"/>
                  </a:moveTo>
                  <a:cubicBezTo>
                    <a:pt x="1177574" y="2179861"/>
                    <a:pt x="557826" y="2091493"/>
                    <a:pt x="218660" y="1659005"/>
                  </a:cubicBezTo>
                  <a:cubicBezTo>
                    <a:pt x="-120506" y="1226517"/>
                    <a:pt x="-58587" y="603571"/>
                    <a:pt x="359077" y="246310"/>
                  </a:cubicBezTo>
                  <a:cubicBezTo>
                    <a:pt x="776742" y="-110951"/>
                    <a:pt x="1401759" y="-75594"/>
                    <a:pt x="1776468" y="326491"/>
                  </a:cubicBezTo>
                  <a:cubicBezTo>
                    <a:pt x="2151177" y="728577"/>
                    <a:pt x="2142445" y="1354532"/>
                    <a:pt x="1756667" y="1746010"/>
                  </a:cubicBezTo>
                </a:path>
              </a:pathLst>
            </a:custGeom>
            <a:noFill/>
            <a:ln w="28575" cap="rnd">
              <a:solidFill>
                <a:schemeClr val="bg2"/>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ptos" panose="020B0004020202020204" pitchFamily="34" charset="0"/>
                <a:ea typeface="+mn-ea"/>
                <a:cs typeface="+mn-cs"/>
              </a:endParaRPr>
            </a:p>
          </p:txBody>
        </p:sp>
        <p:sp>
          <p:nvSpPr>
            <p:cNvPr id="21" name="Oval 20">
              <a:extLst>
                <a:ext uri="{FF2B5EF4-FFF2-40B4-BE49-F238E27FC236}">
                  <a16:creationId xmlns:a16="http://schemas.microsoft.com/office/drawing/2014/main" id="{56CDC086-4DB7-A049-9602-D997824591A3}"/>
                </a:ext>
              </a:extLst>
            </p:cNvPr>
            <p:cNvSpPr/>
            <p:nvPr/>
          </p:nvSpPr>
          <p:spPr>
            <a:xfrm>
              <a:off x="5573440" y="4219052"/>
              <a:ext cx="52530" cy="5253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pSp>
      <p:grpSp>
        <p:nvGrpSpPr>
          <p:cNvPr id="22" name="Group 21">
            <a:extLst>
              <a:ext uri="{FF2B5EF4-FFF2-40B4-BE49-F238E27FC236}">
                <a16:creationId xmlns:a16="http://schemas.microsoft.com/office/drawing/2014/main" id="{66235008-8104-7F47-9D9C-2AC937F80B7C}"/>
              </a:ext>
            </a:extLst>
          </p:cNvPr>
          <p:cNvGrpSpPr/>
          <p:nvPr userDrawn="1"/>
        </p:nvGrpSpPr>
        <p:grpSpPr>
          <a:xfrm>
            <a:off x="4008437" y="1185942"/>
            <a:ext cx="179388" cy="4452858"/>
            <a:chOff x="4008437" y="1295400"/>
            <a:chExt cx="179388" cy="4680000"/>
          </a:xfrm>
        </p:grpSpPr>
        <p:sp>
          <p:nvSpPr>
            <p:cNvPr id="23" name="Rectangle 22">
              <a:extLst>
                <a:ext uri="{FF2B5EF4-FFF2-40B4-BE49-F238E27FC236}">
                  <a16:creationId xmlns:a16="http://schemas.microsoft.com/office/drawing/2014/main" id="{DB739BD3-FD3B-214E-B075-E9B034309E6F}"/>
                </a:ext>
              </a:extLst>
            </p:cNvPr>
            <p:cNvSpPr/>
            <p:nvPr/>
          </p:nvSpPr>
          <p:spPr>
            <a:xfrm>
              <a:off x="4008437" y="1295400"/>
              <a:ext cx="179387" cy="3581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4" name="Rectangle 23">
              <a:extLst>
                <a:ext uri="{FF2B5EF4-FFF2-40B4-BE49-F238E27FC236}">
                  <a16:creationId xmlns:a16="http://schemas.microsoft.com/office/drawing/2014/main" id="{D9C0F42E-FF20-1147-9CD5-CFA2791DCC70}"/>
                </a:ext>
              </a:extLst>
            </p:cNvPr>
            <p:cNvSpPr/>
            <p:nvPr/>
          </p:nvSpPr>
          <p:spPr>
            <a:xfrm rot="10800000">
              <a:off x="4008438" y="4859400"/>
              <a:ext cx="179387" cy="11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pSp>
      <p:sp>
        <p:nvSpPr>
          <p:cNvPr id="25" name="Rectangle 24">
            <a:extLst>
              <a:ext uri="{FF2B5EF4-FFF2-40B4-BE49-F238E27FC236}">
                <a16:creationId xmlns:a16="http://schemas.microsoft.com/office/drawing/2014/main" id="{C04D1EA7-EF61-C249-B7E5-B16DFC76EB6B}"/>
              </a:ext>
            </a:extLst>
          </p:cNvPr>
          <p:cNvSpPr/>
          <p:nvPr userDrawn="1"/>
        </p:nvSpPr>
        <p:spPr>
          <a:xfrm rot="10800000">
            <a:off x="609600" y="4633548"/>
            <a:ext cx="108000" cy="54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lumMod val="95000"/>
                </a:schemeClr>
              </a:solidFill>
              <a:effectLst/>
              <a:uLnTx/>
              <a:uFillTx/>
              <a:latin typeface="Aptos" panose="020B0004020202020204" pitchFamily="34" charset="0"/>
              <a:ea typeface="+mn-ea"/>
              <a:cs typeface="+mn-cs"/>
            </a:endParaRPr>
          </a:p>
        </p:txBody>
      </p:sp>
      <p:sp>
        <p:nvSpPr>
          <p:cNvPr id="29" name="Picture Placeholder 4">
            <a:extLst>
              <a:ext uri="{FF2B5EF4-FFF2-40B4-BE49-F238E27FC236}">
                <a16:creationId xmlns:a16="http://schemas.microsoft.com/office/drawing/2014/main" id="{EB130C70-666E-CC43-BEC1-4543037B471C}"/>
              </a:ext>
            </a:extLst>
          </p:cNvPr>
          <p:cNvSpPr>
            <a:spLocks noGrp="1"/>
          </p:cNvSpPr>
          <p:nvPr>
            <p:ph type="pic" sz="quarter" idx="18"/>
          </p:nvPr>
        </p:nvSpPr>
        <p:spPr>
          <a:xfrm>
            <a:off x="562412" y="1602337"/>
            <a:ext cx="2697480" cy="2697480"/>
          </a:xfrm>
          <a:prstGeom prst="ellipse">
            <a:avLst/>
          </a:prstGeom>
          <a:solidFill>
            <a:srgbClr val="B1B1B1"/>
          </a:solidFill>
        </p:spPr>
        <p:txBody>
          <a:bodyPr/>
          <a:lstStyle>
            <a:lvl1pPr>
              <a:defRPr>
                <a:latin typeface="Aptos" panose="020B0004020202020204" pitchFamily="34" charset="0"/>
              </a:defRPr>
            </a:lvl1pPr>
          </a:lstStyle>
          <a:p>
            <a:endParaRPr lang="en-CA" dirty="0"/>
          </a:p>
        </p:txBody>
      </p:sp>
      <p:sp>
        <p:nvSpPr>
          <p:cNvPr id="7" name="Text Placeholder 6">
            <a:extLst>
              <a:ext uri="{FF2B5EF4-FFF2-40B4-BE49-F238E27FC236}">
                <a16:creationId xmlns:a16="http://schemas.microsoft.com/office/drawing/2014/main" id="{3C652019-6DC3-2047-A153-7C31C2C79952}"/>
              </a:ext>
            </a:extLst>
          </p:cNvPr>
          <p:cNvSpPr>
            <a:spLocks noGrp="1"/>
          </p:cNvSpPr>
          <p:nvPr>
            <p:ph type="body" sz="quarter" idx="19"/>
          </p:nvPr>
        </p:nvSpPr>
        <p:spPr>
          <a:xfrm>
            <a:off x="838200" y="4777376"/>
            <a:ext cx="2590800" cy="404812"/>
          </a:xfrm>
          <a:prstGeom prst="rect">
            <a:avLst/>
          </a:prstGeom>
        </p:spPr>
        <p:txBody>
          <a:bodyPr/>
          <a:lstStyle>
            <a:lvl1pPr marL="0" indent="0">
              <a:buNone/>
              <a:defRPr sz="2000" b="1">
                <a:latin typeface="Aptos" panose="020B0004020202020204" pitchFamily="34" charset="0"/>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
        <p:nvSpPr>
          <p:cNvPr id="32" name="Text Placeholder 31">
            <a:extLst>
              <a:ext uri="{FF2B5EF4-FFF2-40B4-BE49-F238E27FC236}">
                <a16:creationId xmlns:a16="http://schemas.microsoft.com/office/drawing/2014/main" id="{C8951FFD-11B8-0343-AD27-5332604C15A1}"/>
              </a:ext>
            </a:extLst>
          </p:cNvPr>
          <p:cNvSpPr>
            <a:spLocks noGrp="1"/>
          </p:cNvSpPr>
          <p:nvPr>
            <p:ph type="body" sz="quarter" idx="20"/>
          </p:nvPr>
        </p:nvSpPr>
        <p:spPr>
          <a:xfrm>
            <a:off x="4648200" y="1199925"/>
            <a:ext cx="6629400" cy="4438875"/>
          </a:xfrm>
          <a:prstGeom prst="rect">
            <a:avLst/>
          </a:prstGeom>
        </p:spPr>
        <p:txBody>
          <a:bodyPr anchor="ctr"/>
          <a:lstStyle>
            <a:lvl1pPr marL="0" indent="0">
              <a:lnSpc>
                <a:spcPct val="100000"/>
              </a:lnSpc>
              <a:buNone/>
              <a:defRPr sz="2000">
                <a:latin typeface="Aptos" panose="020B0004020202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173234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ags" Target="../tags/tag29.xml"/><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7"/>
    </p:custDataLst>
    <p:extLst>
      <p:ext uri="{BB962C8B-B14F-4D97-AF65-F5344CB8AC3E}">
        <p14:creationId xmlns:p14="http://schemas.microsoft.com/office/powerpoint/2010/main" val="1176971241"/>
      </p:ext>
    </p:extLst>
  </p:cSld>
  <p:clrMap bg1="lt1" tx1="dk1" bg2="lt2" tx2="dk2" accent1="accent1" accent2="accent2" accent3="accent3" accent4="accent4" accent5="accent5" accent6="accent6" hlink="hlink" folHlink="folHlink"/>
  <p:sldLayoutIdLst>
    <p:sldLayoutId id="2147483667" r:id="rId1"/>
    <p:sldLayoutId id="2147483654" r:id="rId2"/>
    <p:sldLayoutId id="2147483668" r:id="rId3"/>
    <p:sldLayoutId id="2147483701" r:id="rId4"/>
    <p:sldLayoutId id="214748370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025C9EE-9095-6ADC-C849-0CBB3C2A7C90}"/>
              </a:ext>
            </a:extLst>
          </p:cNvPr>
          <p:cNvSpPr txBox="1">
            <a:spLocks/>
          </p:cNvSpPr>
          <p:nvPr userDrawn="1"/>
        </p:nvSpPr>
        <p:spPr>
          <a:xfrm>
            <a:off x="9236082" y="6429485"/>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D93AEC-95F5-4B32-96A3-0DC284BF9FB0}" type="slidenum">
              <a:rPr lang="en-CA" smtClean="0">
                <a:latin typeface="Aptos" panose="020B0004020202020204" pitchFamily="34" charset="0"/>
              </a:rPr>
              <a:pPr/>
              <a:t>‹#›</a:t>
            </a:fld>
            <a:endParaRPr lang="en-CA" dirty="0">
              <a:latin typeface="Aptos" panose="020B0004020202020204" pitchFamily="34" charset="0"/>
            </a:endParaRPr>
          </a:p>
        </p:txBody>
      </p:sp>
    </p:spTree>
    <p:custDataLst>
      <p:tags r:id="rId30"/>
    </p:custDataLst>
    <p:extLst>
      <p:ext uri="{BB962C8B-B14F-4D97-AF65-F5344CB8AC3E}">
        <p14:creationId xmlns:p14="http://schemas.microsoft.com/office/powerpoint/2010/main" val="26413749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41"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10"/>
    </p:custDataLst>
    <p:extLst>
      <p:ext uri="{BB962C8B-B14F-4D97-AF65-F5344CB8AC3E}">
        <p14:creationId xmlns:p14="http://schemas.microsoft.com/office/powerpoint/2010/main" val="26980810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jpeg"/><Relationship Id="rId1" Type="http://schemas.openxmlformats.org/officeDocument/2006/relationships/slideLayout" Target="../slideLayouts/slideLayout33.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0.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34.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9.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1.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7.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svg"/><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png"/><Relationship Id="rId27"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85.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B7D4A2-B5B1-4C2B-B107-3A47B1DA5EB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4" name="Rectangle 13">
            <a:extLst>
              <a:ext uri="{FF2B5EF4-FFF2-40B4-BE49-F238E27FC236}">
                <a16:creationId xmlns:a16="http://schemas.microsoft.com/office/drawing/2014/main" id="{5FFD4780-2DB3-FF49-A3B0-937665EEB190}"/>
              </a:ext>
            </a:extLst>
          </p:cNvPr>
          <p:cNvSpPr/>
          <p:nvPr/>
        </p:nvSpPr>
        <p:spPr>
          <a:xfrm>
            <a:off x="0" y="-14048"/>
            <a:ext cx="8848724" cy="6886094"/>
          </a:xfrm>
          <a:prstGeom prst="rect">
            <a:avLst/>
          </a:prstGeom>
          <a:gradFill>
            <a:gsLst>
              <a:gs pos="15038">
                <a:srgbClr val="081F2C"/>
              </a:gs>
              <a:gs pos="0">
                <a:schemeClr val="tx1">
                  <a:alpha val="92305"/>
                </a:schemeClr>
              </a:gs>
              <a:gs pos="73000">
                <a:schemeClr val="tx1">
                  <a:alpha val="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9" name="Picture 8">
            <a:extLst>
              <a:ext uri="{FF2B5EF4-FFF2-40B4-BE49-F238E27FC236}">
                <a16:creationId xmlns:a16="http://schemas.microsoft.com/office/drawing/2014/main" id="{EFC68C6C-38C6-7A41-8E23-AA642E5CD514}"/>
              </a:ext>
            </a:extLst>
          </p:cNvPr>
          <p:cNvPicPr>
            <a:picLocks noChangeAspect="1"/>
          </p:cNvPicPr>
          <p:nvPr/>
        </p:nvPicPr>
        <p:blipFill rotWithShape="1">
          <a:blip r:embed="rId5">
            <a:extLst>
              <a:ext uri="{28A0092B-C50C-407E-A947-70E740481C1C}">
                <a14:useLocalDpi xmlns:a14="http://schemas.microsoft.com/office/drawing/2010/main" val="0"/>
              </a:ext>
            </a:extLst>
          </a:blip>
          <a:srcRect r="47809" b="-19301"/>
          <a:stretch/>
        </p:blipFill>
        <p:spPr>
          <a:xfrm>
            <a:off x="609600" y="503213"/>
            <a:ext cx="2454911" cy="924738"/>
          </a:xfrm>
          <a:prstGeom prst="rect">
            <a:avLst/>
          </a:prstGeom>
        </p:spPr>
      </p:pic>
      <p:sp>
        <p:nvSpPr>
          <p:cNvPr id="16" name="TextBox 15">
            <a:extLst>
              <a:ext uri="{FF2B5EF4-FFF2-40B4-BE49-F238E27FC236}">
                <a16:creationId xmlns:a16="http://schemas.microsoft.com/office/drawing/2014/main" id="{C29B404C-0B91-234E-A596-E6F1C8EA048B}"/>
              </a:ext>
            </a:extLst>
          </p:cNvPr>
          <p:cNvSpPr txBox="1"/>
          <p:nvPr/>
        </p:nvSpPr>
        <p:spPr>
          <a:xfrm>
            <a:off x="609600" y="6170121"/>
            <a:ext cx="67056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2025</a:t>
            </a:r>
          </a:p>
        </p:txBody>
      </p:sp>
      <p:sp>
        <p:nvSpPr>
          <p:cNvPr id="6" name="Rectangle 5">
            <a:extLst>
              <a:ext uri="{FF2B5EF4-FFF2-40B4-BE49-F238E27FC236}">
                <a16:creationId xmlns:a16="http://schemas.microsoft.com/office/drawing/2014/main" id="{7B73586C-D992-4062-8051-FF47EA8D7FBF}"/>
              </a:ext>
            </a:extLst>
          </p:cNvPr>
          <p:cNvSpPr/>
          <p:nvPr/>
        </p:nvSpPr>
        <p:spPr>
          <a:xfrm>
            <a:off x="0" y="2477567"/>
            <a:ext cx="6484215" cy="924738"/>
          </a:xfrm>
          <a:prstGeom prst="rect">
            <a:avLst/>
          </a:prstGeom>
          <a:gradFill>
            <a:gsLst>
              <a:gs pos="0">
                <a:schemeClr val="accent1"/>
              </a:gs>
              <a:gs pos="50000">
                <a:srgbClr val="69344F"/>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FB5865D1-557E-4B76-A45B-9D23F4A4EE3E}"/>
              </a:ext>
            </a:extLst>
          </p:cNvPr>
          <p:cNvSpPr txBox="1"/>
          <p:nvPr/>
        </p:nvSpPr>
        <p:spPr>
          <a:xfrm>
            <a:off x="535816" y="2477567"/>
            <a:ext cx="10007595" cy="2477217"/>
          </a:xfrm>
          <a:prstGeom prst="rect">
            <a:avLst/>
          </a:prstGeom>
          <a:noFill/>
        </p:spPr>
        <p:txBody>
          <a:bodyPr wrap="square">
            <a:spAutoFit/>
          </a:bodyPr>
          <a:lstStyle/>
          <a:p>
            <a:pPr marL="0" marR="0" lvl="0" indent="0" algn="l" defTabSz="914400" rtl="0" eaLnBrk="1" fontAlgn="auto" latinLnBrk="0" hangingPunct="1">
              <a:lnSpc>
                <a:spcPts val="6400"/>
              </a:lnSpc>
              <a:spcBef>
                <a:spcPts val="0"/>
              </a:spcBef>
              <a:spcAft>
                <a:spcPts val="0"/>
              </a:spcAft>
              <a:buClrTx/>
              <a:buSzTx/>
              <a:buFontTx/>
              <a:buNone/>
              <a:tabLst/>
              <a:defRPr/>
            </a:pPr>
            <a:r>
              <a:rPr lang="en-GB" sz="5400" b="1" dirty="0">
                <a:solidFill>
                  <a:srgbClr val="FFFFFF"/>
                </a:solidFill>
                <a:latin typeface="Aptos" panose="020B0004020202020204" pitchFamily="34" charset="0"/>
              </a:rPr>
              <a:t>N</a:t>
            </a:r>
            <a:r>
              <a:rPr lang="en-US" sz="5400" b="1" dirty="0" err="1">
                <a:solidFill>
                  <a:srgbClr val="FFFFFF"/>
                </a:solidFill>
                <a:latin typeface="Aptos" panose="020B0004020202020204" pitchFamily="34" charset="0"/>
              </a:rPr>
              <a:t>uvei</a:t>
            </a:r>
            <a:r>
              <a:rPr lang="en-US" sz="5400" b="1" dirty="0">
                <a:solidFill>
                  <a:srgbClr val="FFFFFF"/>
                </a:solidFill>
                <a:latin typeface="Aptos" panose="020B0004020202020204" pitchFamily="34" charset="0"/>
              </a:rPr>
              <a:t> overview</a:t>
            </a:r>
          </a:p>
          <a:p>
            <a:pPr marL="0" marR="0" lvl="0" indent="0" algn="l" defTabSz="914400" rtl="0" eaLnBrk="1" fontAlgn="auto" latinLnBrk="0" hangingPunct="1">
              <a:lnSpc>
                <a:spcPts val="6400"/>
              </a:lnSpc>
              <a:spcBef>
                <a:spcPts val="0"/>
              </a:spcBef>
              <a:spcAft>
                <a:spcPts val="0"/>
              </a:spcAft>
              <a:buClrTx/>
              <a:buSzTx/>
              <a:buFontTx/>
              <a:buNone/>
              <a:tabLst/>
              <a:defRPr/>
            </a:pPr>
            <a:r>
              <a:rPr lang="en-US" sz="3600" b="1" dirty="0">
                <a:solidFill>
                  <a:srgbClr val="FFFFFF"/>
                </a:solidFill>
                <a:latin typeface="Aptos" panose="020B0004020202020204" pitchFamily="34" charset="0"/>
              </a:rPr>
              <a:t>Payments designed to </a:t>
            </a:r>
            <a:br>
              <a:rPr lang="en-US" sz="3600" b="1" dirty="0">
                <a:solidFill>
                  <a:srgbClr val="FFFFFF"/>
                </a:solidFill>
                <a:latin typeface="Aptos" panose="020B0004020202020204" pitchFamily="34" charset="0"/>
              </a:rPr>
            </a:br>
            <a:r>
              <a:rPr lang="en-US" sz="3600" b="1" dirty="0">
                <a:solidFill>
                  <a:srgbClr val="FFFFFF"/>
                </a:solidFill>
                <a:latin typeface="Aptos" panose="020B0004020202020204" pitchFamily="34" charset="0"/>
              </a:rPr>
              <a:t>accelerate your growth  </a:t>
            </a:r>
            <a:endParaRPr kumimoji="0" lang="en-US" sz="2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Tree>
    <p:custDataLst>
      <p:tags r:id="rId1"/>
    </p:custDataLst>
    <p:extLst>
      <p:ext uri="{BB962C8B-B14F-4D97-AF65-F5344CB8AC3E}">
        <p14:creationId xmlns:p14="http://schemas.microsoft.com/office/powerpoint/2010/main" val="1607602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2590CD-9665-40AF-99B6-FC16D6BC1C71}"/>
              </a:ext>
            </a:extLst>
          </p:cNvPr>
          <p:cNvPicPr>
            <a:picLocks noChangeAspect="1"/>
          </p:cNvPicPr>
          <p:nvPr/>
        </p:nvPicPr>
        <p:blipFill rotWithShape="1">
          <a:blip r:embed="rId3">
            <a:extLst>
              <a:ext uri="{28A0092B-C50C-407E-A947-70E740481C1C}">
                <a14:useLocalDpi xmlns:a14="http://schemas.microsoft.com/office/drawing/2010/main" val="0"/>
              </a:ext>
            </a:extLst>
          </a:blip>
          <a:srcRect l="13047" r="13047"/>
          <a:stretch/>
        </p:blipFill>
        <p:spPr>
          <a:xfrm>
            <a:off x="4589271" y="0"/>
            <a:ext cx="7602729" cy="6858000"/>
          </a:xfrm>
          <a:prstGeom prst="rect">
            <a:avLst/>
          </a:prstGeom>
        </p:spPr>
      </p:pic>
      <p:sp>
        <p:nvSpPr>
          <p:cNvPr id="18" name="Freeform 17">
            <a:extLst>
              <a:ext uri="{FF2B5EF4-FFF2-40B4-BE49-F238E27FC236}">
                <a16:creationId xmlns:a16="http://schemas.microsoft.com/office/drawing/2014/main" id="{D3DBDF74-1509-7D76-45C6-AD3306BDCC62}"/>
              </a:ext>
            </a:extLst>
          </p:cNvPr>
          <p:cNvSpPr/>
          <p:nvPr/>
        </p:nvSpPr>
        <p:spPr>
          <a:xfrm>
            <a:off x="-2" y="0"/>
            <a:ext cx="6279863" cy="6858000"/>
          </a:xfrm>
          <a:custGeom>
            <a:avLst/>
            <a:gdLst>
              <a:gd name="connsiteX0" fmla="*/ 0 w 6279863"/>
              <a:gd name="connsiteY0" fmla="*/ 0 h 6858000"/>
              <a:gd name="connsiteX1" fmla="*/ 6279863 w 6279863"/>
              <a:gd name="connsiteY1" fmla="*/ 0 h 6858000"/>
              <a:gd name="connsiteX2" fmla="*/ 6124462 w 6279863"/>
              <a:gd name="connsiteY2" fmla="*/ 162683 h 6858000"/>
              <a:gd name="connsiteX3" fmla="*/ 4856654 w 6279863"/>
              <a:gd name="connsiteY3" fmla="*/ 3437792 h 6858000"/>
              <a:gd name="connsiteX4" fmla="*/ 6124462 w 6279863"/>
              <a:gd name="connsiteY4" fmla="*/ 6712901 h 6858000"/>
              <a:gd name="connsiteX5" fmla="*/ 6263066 w 6279863"/>
              <a:gd name="connsiteY5" fmla="*/ 6858000 h 6858000"/>
              <a:gd name="connsiteX6" fmla="*/ 0 w 627986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9863" h="6858000">
                <a:moveTo>
                  <a:pt x="0" y="0"/>
                </a:moveTo>
                <a:lnTo>
                  <a:pt x="6279863" y="0"/>
                </a:lnTo>
                <a:lnTo>
                  <a:pt x="6124462" y="162683"/>
                </a:lnTo>
                <a:cubicBezTo>
                  <a:pt x="5336751" y="1027699"/>
                  <a:pt x="4856654" y="2176787"/>
                  <a:pt x="4856654" y="3437792"/>
                </a:cubicBezTo>
                <a:cubicBezTo>
                  <a:pt x="4856654" y="4698798"/>
                  <a:pt x="5336751" y="5847885"/>
                  <a:pt x="6124462" y="6712901"/>
                </a:cubicBezTo>
                <a:lnTo>
                  <a:pt x="6263066" y="6858000"/>
                </a:lnTo>
                <a:lnTo>
                  <a:pt x="0" y="6858000"/>
                </a:lnTo>
                <a:close/>
              </a:path>
            </a:pathLst>
          </a:custGeom>
          <a:gradFill>
            <a:gsLst>
              <a:gs pos="0">
                <a:schemeClr val="accent1"/>
              </a:gs>
              <a:gs pos="53000">
                <a:schemeClr val="accent2"/>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2" name="Freeform 21">
            <a:extLst>
              <a:ext uri="{FF2B5EF4-FFF2-40B4-BE49-F238E27FC236}">
                <a16:creationId xmlns:a16="http://schemas.microsoft.com/office/drawing/2014/main" id="{34AEF105-42FA-3A55-91D5-89CB34A2AB15}"/>
              </a:ext>
            </a:extLst>
          </p:cNvPr>
          <p:cNvSpPr/>
          <p:nvPr/>
        </p:nvSpPr>
        <p:spPr>
          <a:xfrm>
            <a:off x="1" y="0"/>
            <a:ext cx="6195265" cy="6858000"/>
          </a:xfrm>
          <a:custGeom>
            <a:avLst/>
            <a:gdLst>
              <a:gd name="connsiteX0" fmla="*/ 0 w 6195265"/>
              <a:gd name="connsiteY0" fmla="*/ 0 h 6858000"/>
              <a:gd name="connsiteX1" fmla="*/ 6195265 w 6195265"/>
              <a:gd name="connsiteY1" fmla="*/ 0 h 6858000"/>
              <a:gd name="connsiteX2" fmla="*/ 6048262 w 6195265"/>
              <a:gd name="connsiteY2" fmla="*/ 153892 h 6858000"/>
              <a:gd name="connsiteX3" fmla="*/ 4780453 w 6195265"/>
              <a:gd name="connsiteY3" fmla="*/ 3429001 h 6858000"/>
              <a:gd name="connsiteX4" fmla="*/ 6048262 w 6195265"/>
              <a:gd name="connsiteY4" fmla="*/ 6704110 h 6858000"/>
              <a:gd name="connsiteX5" fmla="*/ 6195263 w 6195265"/>
              <a:gd name="connsiteY5" fmla="*/ 6858000 h 6858000"/>
              <a:gd name="connsiteX6" fmla="*/ 0 w 61952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5265" h="6858000">
                <a:moveTo>
                  <a:pt x="0" y="0"/>
                </a:moveTo>
                <a:lnTo>
                  <a:pt x="6195265" y="0"/>
                </a:lnTo>
                <a:lnTo>
                  <a:pt x="6048262" y="153892"/>
                </a:lnTo>
                <a:cubicBezTo>
                  <a:pt x="5260551" y="1018908"/>
                  <a:pt x="4780453" y="2167996"/>
                  <a:pt x="4780453" y="3429001"/>
                </a:cubicBezTo>
                <a:cubicBezTo>
                  <a:pt x="4780453" y="4690007"/>
                  <a:pt x="5260551" y="5839094"/>
                  <a:pt x="6048262" y="6704110"/>
                </a:cubicBezTo>
                <a:lnTo>
                  <a:pt x="6195263"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74480688-FC8B-4075-9A05-9E145C34934B}"/>
              </a:ext>
            </a:extLst>
          </p:cNvPr>
          <p:cNvSpPr txBox="1"/>
          <p:nvPr/>
        </p:nvSpPr>
        <p:spPr>
          <a:xfrm>
            <a:off x="381646" y="2681103"/>
            <a:ext cx="4055702" cy="149579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Human-led expertise</a:t>
            </a:r>
          </a:p>
        </p:txBody>
      </p:sp>
      <p:pic>
        <p:nvPicPr>
          <p:cNvPr id="2" name="Picture 1">
            <a:extLst>
              <a:ext uri="{FF2B5EF4-FFF2-40B4-BE49-F238E27FC236}">
                <a16:creationId xmlns:a16="http://schemas.microsoft.com/office/drawing/2014/main" id="{0FBD1732-88F5-8C5F-AB34-46134C140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3767" y="274300"/>
            <a:ext cx="1444319" cy="684496"/>
          </a:xfrm>
          <a:prstGeom prst="rect">
            <a:avLst/>
          </a:prstGeom>
        </p:spPr>
      </p:pic>
    </p:spTree>
    <p:custDataLst>
      <p:tags r:id="rId1"/>
    </p:custDataLst>
    <p:extLst>
      <p:ext uri="{BB962C8B-B14F-4D97-AF65-F5344CB8AC3E}">
        <p14:creationId xmlns:p14="http://schemas.microsoft.com/office/powerpoint/2010/main" val="2912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5">
            <a:extLst>
              <a:ext uri="{FF2B5EF4-FFF2-40B4-BE49-F238E27FC236}">
                <a16:creationId xmlns:a16="http://schemas.microsoft.com/office/drawing/2014/main" id="{685ACD4A-A4D4-4F98-9271-3B70D4FC7C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5"/>
          <a:stretch/>
        </p:blipFill>
        <p:spPr>
          <a:xfrm>
            <a:off x="6826314" y="4759"/>
            <a:ext cx="5365687" cy="6865941"/>
          </a:xfrm>
          <a:prstGeom prst="rect">
            <a:avLst/>
          </a:prstGeom>
        </p:spPr>
      </p:pic>
      <p:sp>
        <p:nvSpPr>
          <p:cNvPr id="122" name="object 3">
            <a:extLst>
              <a:ext uri="{FF2B5EF4-FFF2-40B4-BE49-F238E27FC236}">
                <a16:creationId xmlns:a16="http://schemas.microsoft.com/office/drawing/2014/main" id="{F11B7D85-2B95-402C-BF28-715F438CBDD3}"/>
              </a:ext>
            </a:extLst>
          </p:cNvPr>
          <p:cNvSpPr/>
          <p:nvPr/>
        </p:nvSpPr>
        <p:spPr>
          <a:xfrm rot="10800000">
            <a:off x="4486428" y="6840"/>
            <a:ext cx="3036124" cy="6858000"/>
          </a:xfrm>
          <a:custGeom>
            <a:avLst/>
            <a:gdLst/>
            <a:ahLst/>
            <a:cxnLst/>
            <a:rect l="l" t="t" r="r" b="b"/>
            <a:pathLst>
              <a:path w="5683884" h="11308715">
                <a:moveTo>
                  <a:pt x="5683774" y="0"/>
                </a:moveTo>
                <a:lnTo>
                  <a:pt x="750772" y="0"/>
                </a:lnTo>
                <a:lnTo>
                  <a:pt x="0" y="11308556"/>
                </a:lnTo>
                <a:lnTo>
                  <a:pt x="5683774" y="11308556"/>
                </a:lnTo>
                <a:lnTo>
                  <a:pt x="5683774"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81F2C"/>
              </a:solidFill>
              <a:effectLst/>
              <a:uLnTx/>
              <a:uFillTx/>
              <a:latin typeface="Aptos" panose="020B0004020202020204" pitchFamily="34" charset="0"/>
              <a:ea typeface="+mn-ea"/>
              <a:cs typeface="+mn-cs"/>
            </a:endParaRPr>
          </a:p>
        </p:txBody>
      </p:sp>
      <p:sp>
        <p:nvSpPr>
          <p:cNvPr id="43" name="object 43"/>
          <p:cNvSpPr txBox="1">
            <a:spLocks noGrp="1"/>
          </p:cNvSpPr>
          <p:nvPr>
            <p:ph type="sldNum" sz="quarter" idx="7"/>
          </p:nvPr>
        </p:nvSpPr>
        <p:spPr>
          <a:xfrm>
            <a:off x="19265904" y="10528782"/>
            <a:ext cx="302894" cy="254634"/>
          </a:xfrm>
          <a:prstGeom prst="rect">
            <a:avLst/>
          </a:prstGeom>
        </p:spPr>
        <p:txBody>
          <a:bodyPr vert="horz" wrap="square" lIns="0" tIns="0" rIns="0" bIns="0" rtlCol="0">
            <a:spAutoFit/>
          </a:bodyPr>
          <a:lstStyle>
            <a:defPPr>
              <a:defRPr kern="0"/>
            </a:defPPr>
            <a:lvl1pPr>
              <a:defRPr sz="1450" b="0" i="0">
                <a:solidFill>
                  <a:schemeClr val="bg1"/>
                </a:solidFill>
                <a:latin typeface="Calibri"/>
                <a:cs typeface="Calibri"/>
              </a:defRPr>
            </a:lvl1pPr>
          </a:lstStyle>
          <a:p>
            <a:pPr marL="38100" marR="0" lvl="0" indent="0" algn="l"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en-US" sz="1450" b="0" i="0" u="none" strike="noStrike" kern="1200" cap="none" spc="75" normalizeH="0" baseline="0" noProof="0" smtClean="0">
                <a:ln>
                  <a:noFill/>
                </a:ln>
                <a:solidFill>
                  <a:srgbClr val="FFFFFF"/>
                </a:solidFill>
                <a:effectLst/>
                <a:uLnTx/>
                <a:uFillTx/>
                <a:latin typeface="Calibri"/>
                <a:ea typeface="+mn-ea"/>
                <a:cs typeface="Calibri"/>
              </a:rPr>
              <a:pPr marL="38100" marR="0" lvl="0" indent="0" algn="l" defTabSz="914400" rtl="0" eaLnBrk="1" fontAlgn="auto" latinLnBrk="0" hangingPunct="1">
                <a:lnSpc>
                  <a:spcPct val="100000"/>
                </a:lnSpc>
                <a:spcBef>
                  <a:spcPts val="50"/>
                </a:spcBef>
                <a:spcAft>
                  <a:spcPts val="0"/>
                </a:spcAft>
                <a:buClrTx/>
                <a:buSzTx/>
                <a:buFontTx/>
                <a:buNone/>
                <a:tabLst/>
                <a:defRPr/>
              </a:pPr>
              <a:t>11</a:t>
            </a:fld>
            <a:endParaRPr kumimoji="0" sz="1450" b="0" i="0" u="none" strike="noStrike" kern="1200" cap="none" spc="45" normalizeH="0" baseline="0" noProof="0">
              <a:ln>
                <a:noFill/>
              </a:ln>
              <a:solidFill>
                <a:srgbClr val="FFFFFF"/>
              </a:solidFill>
              <a:effectLst/>
              <a:uLnTx/>
              <a:uFillTx/>
              <a:latin typeface="Calibri"/>
              <a:ea typeface="+mn-ea"/>
              <a:cs typeface="Calibri"/>
            </a:endParaRPr>
          </a:p>
        </p:txBody>
      </p:sp>
      <p:sp>
        <p:nvSpPr>
          <p:cNvPr id="118" name="Text Placeholder 7">
            <a:extLst>
              <a:ext uri="{FF2B5EF4-FFF2-40B4-BE49-F238E27FC236}">
                <a16:creationId xmlns:a16="http://schemas.microsoft.com/office/drawing/2014/main" id="{B0FDA884-D66B-46FB-9251-E60158D0ED43}"/>
              </a:ext>
            </a:extLst>
          </p:cNvPr>
          <p:cNvSpPr txBox="1">
            <a:spLocks/>
          </p:cNvSpPr>
          <p:nvPr/>
        </p:nvSpPr>
        <p:spPr>
          <a:xfrm>
            <a:off x="511169" y="239373"/>
            <a:ext cx="5565781"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Customer Support</a:t>
            </a:r>
          </a:p>
        </p:txBody>
      </p:sp>
      <p:sp>
        <p:nvSpPr>
          <p:cNvPr id="124" name="Slide Number Placeholder 6">
            <a:extLst>
              <a:ext uri="{FF2B5EF4-FFF2-40B4-BE49-F238E27FC236}">
                <a16:creationId xmlns:a16="http://schemas.microsoft.com/office/drawing/2014/main" id="{141EFC31-B0F9-4DC8-89D5-4B896F9DFB0D}"/>
              </a:ext>
            </a:extLst>
          </p:cNvPr>
          <p:cNvSpPr txBox="1">
            <a:spLocks/>
          </p:cNvSpPr>
          <p:nvPr/>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CED2D5"/>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srgbClr val="CED2D5"/>
              </a:solidFill>
              <a:effectLst/>
              <a:uLnTx/>
              <a:uFillTx/>
              <a:latin typeface="Aptos" panose="020B0004020202020204" pitchFamily="34" charset="0"/>
              <a:ea typeface="+mn-ea"/>
              <a:cs typeface="+mn-cs"/>
            </a:endParaRPr>
          </a:p>
        </p:txBody>
      </p:sp>
      <p:sp>
        <p:nvSpPr>
          <p:cNvPr id="21" name="Rectangle 20">
            <a:extLst>
              <a:ext uri="{FF2B5EF4-FFF2-40B4-BE49-F238E27FC236}">
                <a16:creationId xmlns:a16="http://schemas.microsoft.com/office/drawing/2014/main" id="{FF42D05F-77BD-42B9-BE46-42DA42ED6007}"/>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 name="Text Placeholder 17">
            <a:extLst>
              <a:ext uri="{FF2B5EF4-FFF2-40B4-BE49-F238E27FC236}">
                <a16:creationId xmlns:a16="http://schemas.microsoft.com/office/drawing/2014/main" id="{1337EE12-A273-5532-95CC-03020E20CE9F}"/>
              </a:ext>
            </a:extLst>
          </p:cNvPr>
          <p:cNvSpPr txBox="1">
            <a:spLocks/>
          </p:cNvSpPr>
          <p:nvPr/>
        </p:nvSpPr>
        <p:spPr>
          <a:xfrm>
            <a:off x="511169" y="1011885"/>
            <a:ext cx="6395658" cy="425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E30046"/>
                </a:solidFill>
                <a:latin typeface="Aptos" panose="020B0004020202020204" pitchFamily="34" charset="0"/>
              </a:rPr>
              <a:t>Dedicated</a:t>
            </a:r>
            <a:r>
              <a:rPr kumimoji="0" lang="en-US" sz="2800" b="0" i="0" u="none" strike="noStrike" kern="1200" cap="none" spc="0" normalizeH="0" baseline="0" noProof="0" dirty="0">
                <a:ln>
                  <a:noFill/>
                </a:ln>
                <a:solidFill>
                  <a:srgbClr val="E30046"/>
                </a:solidFill>
                <a:effectLst/>
                <a:uLnTx/>
                <a:uFillTx/>
                <a:latin typeface="Aptos" panose="020B0004020202020204" pitchFamily="34" charset="0"/>
                <a:ea typeface="+mn-ea"/>
                <a:cs typeface="+mn-cs"/>
              </a:rPr>
              <a:t> experts at every stage</a:t>
            </a:r>
          </a:p>
        </p:txBody>
      </p:sp>
      <p:sp>
        <p:nvSpPr>
          <p:cNvPr id="5" name="Text Placeholder 8">
            <a:extLst>
              <a:ext uri="{FF2B5EF4-FFF2-40B4-BE49-F238E27FC236}">
                <a16:creationId xmlns:a16="http://schemas.microsoft.com/office/drawing/2014/main" id="{4DC57A63-04B4-71B0-9205-B6E85E32724C}"/>
              </a:ext>
            </a:extLst>
          </p:cNvPr>
          <p:cNvSpPr txBox="1">
            <a:spLocks/>
          </p:cNvSpPr>
          <p:nvPr/>
        </p:nvSpPr>
        <p:spPr>
          <a:xfrm>
            <a:off x="590762" y="4008532"/>
            <a:ext cx="5717309" cy="24429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Autofit/>
          </a:bodyPr>
          <a:lstStyle>
            <a:lvl1pPr marL="279400" marR="0" indent="-279400" algn="l" defTabSz="412750" eaLnBrk="1" latinLnBrk="0" hangingPunct="1">
              <a:lnSpc>
                <a:spcPct val="100000"/>
              </a:lnSpc>
              <a:spcBef>
                <a:spcPts val="2250"/>
              </a:spcBef>
              <a:spcAft>
                <a:spcPts val="0"/>
              </a:spcAft>
              <a:buClr>
                <a:srgbClr val="3FBFAD"/>
              </a:buClr>
              <a:buSzPct val="125000"/>
              <a:buFont typeface="Arial" panose="020B0604020202020204" pitchFamily="34" charset="0"/>
              <a:buChar char="•"/>
              <a:tabLst/>
              <a:defRPr sz="1600" b="0" i="0" u="none" strike="noStrike" cap="none" spc="0" baseline="0">
                <a:solidFill>
                  <a:srgbClr val="000000"/>
                </a:solidFill>
                <a:uFillTx/>
                <a:latin typeface="Proxima Nova Rg" panose="02000506030000020004" pitchFamily="50" charset="0"/>
                <a:ea typeface="Proxima Nova Rg" panose="02000506030000020004" pitchFamily="50" charset="0"/>
                <a:cs typeface="Proxima Nova Rg" panose="02000506030000020004" pitchFamily="50" charset="0"/>
                <a:sym typeface="Proxima Nova Rg"/>
              </a:defRPr>
            </a:lvl1pPr>
            <a:lvl2pPr marL="558800" marR="0" indent="-279400" algn="l" defTabSz="412750" eaLnBrk="1" latinLnBrk="0" hangingPunct="1">
              <a:lnSpc>
                <a:spcPct val="100000"/>
              </a:lnSpc>
              <a:spcBef>
                <a:spcPts val="2250"/>
              </a:spcBef>
              <a:spcAft>
                <a:spcPts val="0"/>
              </a:spcAft>
              <a:buClr>
                <a:srgbClr val="3FBFAD"/>
              </a:buClr>
              <a:buSzPct val="125000"/>
              <a:buFontTx/>
              <a:buChar char="•"/>
              <a:tabLst/>
              <a:defRPr sz="1900" b="0" i="0" u="none" strike="noStrike" cap="none" spc="0" baseline="0">
                <a:solidFill>
                  <a:srgbClr val="000000"/>
                </a:solidFill>
                <a:uFillTx/>
                <a:latin typeface="Proxima Nova Rg" panose="02000506030000020004" pitchFamily="50" charset="0"/>
                <a:ea typeface="Proxima Nova Rg" panose="02000506030000020004" pitchFamily="50" charset="0"/>
                <a:cs typeface="Proxima Nova Rg" panose="02000506030000020004" pitchFamily="50" charset="0"/>
                <a:sym typeface="Proxima Nova Rg"/>
              </a:defRPr>
            </a:lvl2pPr>
            <a:lvl3pPr marL="838200" marR="0" indent="-279400" algn="l" defTabSz="412750" eaLnBrk="1" latinLnBrk="0" hangingPunct="1">
              <a:lnSpc>
                <a:spcPct val="100000"/>
              </a:lnSpc>
              <a:spcBef>
                <a:spcPts val="2250"/>
              </a:spcBef>
              <a:spcAft>
                <a:spcPts val="0"/>
              </a:spcAft>
              <a:buClr>
                <a:srgbClr val="3FBFAD"/>
              </a:buClr>
              <a:buSzPct val="125000"/>
              <a:buFontTx/>
              <a:buChar char="•"/>
              <a:tabLst/>
              <a:defRPr sz="1900" b="0" i="0" u="none" strike="noStrike" cap="none" spc="0" baseline="0">
                <a:solidFill>
                  <a:srgbClr val="000000"/>
                </a:solidFill>
                <a:uFillTx/>
                <a:latin typeface="Proxima Nova Rg" panose="02000506030000020004" pitchFamily="50" charset="0"/>
                <a:ea typeface="Proxima Nova Rg" panose="02000506030000020004" pitchFamily="50" charset="0"/>
                <a:cs typeface="Proxima Nova Rg" panose="02000506030000020004" pitchFamily="50" charset="0"/>
                <a:sym typeface="Proxima Nova Rg"/>
              </a:defRPr>
            </a:lvl3pPr>
            <a:lvl4pPr marL="1117600" marR="0" indent="-279400" algn="l" defTabSz="412750" eaLnBrk="1" latinLnBrk="0" hangingPunct="1">
              <a:lnSpc>
                <a:spcPct val="100000"/>
              </a:lnSpc>
              <a:spcBef>
                <a:spcPts val="2250"/>
              </a:spcBef>
              <a:spcAft>
                <a:spcPts val="0"/>
              </a:spcAft>
              <a:buClr>
                <a:srgbClr val="3FBFAD"/>
              </a:buClr>
              <a:buSzPct val="125000"/>
              <a:buFontTx/>
              <a:buChar char="•"/>
              <a:tabLst/>
              <a:defRPr sz="1900" b="0" i="0" u="none" strike="noStrike" cap="none" spc="0" baseline="0">
                <a:solidFill>
                  <a:srgbClr val="000000"/>
                </a:solidFill>
                <a:uFillTx/>
                <a:latin typeface="Proxima Nova Rg" panose="02000506030000020004" pitchFamily="50" charset="0"/>
                <a:ea typeface="Proxima Nova Rg" panose="02000506030000020004" pitchFamily="50" charset="0"/>
                <a:cs typeface="Proxima Nova Rg" panose="02000506030000020004" pitchFamily="50" charset="0"/>
                <a:sym typeface="Proxima Nova Rg"/>
              </a:defRPr>
            </a:lvl4pPr>
            <a:lvl5pPr marL="1117600" marR="0" indent="0" algn="l" defTabSz="412750" eaLnBrk="1" latinLnBrk="0" hangingPunct="1">
              <a:lnSpc>
                <a:spcPct val="100000"/>
              </a:lnSpc>
              <a:spcBef>
                <a:spcPts val="2250"/>
              </a:spcBef>
              <a:spcAft>
                <a:spcPts val="0"/>
              </a:spcAft>
              <a:buClr>
                <a:srgbClr val="3FBFAD"/>
              </a:buClr>
              <a:buSzPct val="125000"/>
              <a:buFont typeface="Arial" panose="020B0604020202020204" pitchFamily="34" charset="0"/>
              <a:buNone/>
              <a:tabLst/>
              <a:defRPr sz="1600" b="0" i="0" u="none" strike="noStrike" cap="none" spc="0" baseline="0">
                <a:solidFill>
                  <a:srgbClr val="000000"/>
                </a:solidFill>
                <a:uFillTx/>
                <a:latin typeface="Proxima Nova Rg" panose="02000506030000020004" pitchFamily="50" charset="0"/>
                <a:ea typeface="Proxima Nova Rg" panose="02000506030000020004" pitchFamily="50" charset="0"/>
                <a:cs typeface="Proxima Nova Rg" panose="02000506030000020004" pitchFamily="50" charset="0"/>
                <a:sym typeface="Proxima Nova Rg"/>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Proxima Nova Rg"/>
                <a:ea typeface="Proxima Nova Rg"/>
                <a:cs typeface="Proxima Nova Rg"/>
                <a:sym typeface="Proxima Nova Rg"/>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Proxima Nova Rg"/>
                <a:ea typeface="Proxima Nova Rg"/>
                <a:cs typeface="Proxima Nova Rg"/>
                <a:sym typeface="Proxima Nova Rg"/>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Proxima Nova Rg"/>
                <a:ea typeface="Proxima Nova Rg"/>
                <a:cs typeface="Proxima Nova Rg"/>
                <a:sym typeface="Proxima Nova Rg"/>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Proxima Nova Rg"/>
                <a:ea typeface="Proxima Nova Rg"/>
                <a:cs typeface="Proxima Nova Rg"/>
                <a:sym typeface="Proxima Nova Rg"/>
              </a:defRPr>
            </a:lvl9pPr>
          </a:lstStyle>
          <a:p>
            <a:pPr marL="279400" marR="0" lvl="0" indent="-279400" algn="l" defTabSz="412750" rtl="0" eaLnBrk="1" fontAlgn="auto" latinLnBrk="0" hangingPunct="1">
              <a:lnSpc>
                <a:spcPct val="100000"/>
              </a:lnSpc>
              <a:spcBef>
                <a:spcPts val="1200"/>
              </a:spcBef>
              <a:spcAft>
                <a:spcPts val="0"/>
              </a:spcAft>
              <a:buClr>
                <a:srgbClr val="E30046"/>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81F2C"/>
                </a:solidFill>
                <a:effectLst/>
                <a:uLnTx/>
                <a:uFillTx/>
                <a:latin typeface="Aptos" panose="020B0004020202020204" pitchFamily="34" charset="0"/>
                <a:sym typeface="Proxima Nova Rg"/>
              </a:rPr>
              <a:t>Onboarding team</a:t>
            </a:r>
          </a:p>
          <a:p>
            <a:pPr marL="279400" marR="0" lvl="0" indent="-279400" algn="l" defTabSz="412750" rtl="0" eaLnBrk="1" fontAlgn="auto" latinLnBrk="0" hangingPunct="1">
              <a:lnSpc>
                <a:spcPct val="100000"/>
              </a:lnSpc>
              <a:spcBef>
                <a:spcPts val="1200"/>
              </a:spcBef>
              <a:spcAft>
                <a:spcPts val="0"/>
              </a:spcAft>
              <a:buClr>
                <a:srgbClr val="E30046"/>
              </a:buClr>
              <a:buSzPct val="125000"/>
              <a:buFont typeface="Arial" panose="020B0604020202020204" pitchFamily="34" charset="0"/>
              <a:buChar char="•"/>
              <a:tabLst/>
              <a:defRPr/>
            </a:pPr>
            <a:r>
              <a:rPr lang="en-US" kern="0" dirty="0">
                <a:solidFill>
                  <a:srgbClr val="081F2C"/>
                </a:solidFill>
                <a:latin typeface="Aptos" panose="020B0004020202020204" pitchFamily="34" charset="0"/>
              </a:rPr>
              <a:t>Implementation team</a:t>
            </a:r>
            <a:endParaRPr kumimoji="0" lang="en-US" sz="1600" b="0" i="0" u="none" strike="noStrike" kern="0" cap="none" spc="0" normalizeH="0" baseline="0" noProof="0" dirty="0">
              <a:ln>
                <a:noFill/>
              </a:ln>
              <a:solidFill>
                <a:srgbClr val="081F2C"/>
              </a:solidFill>
              <a:effectLst/>
              <a:uLnTx/>
              <a:uFillTx/>
              <a:latin typeface="Aptos" panose="020B0004020202020204" pitchFamily="34" charset="0"/>
              <a:sym typeface="Proxima Nova Rg"/>
            </a:endParaRPr>
          </a:p>
          <a:p>
            <a:pPr marL="279400" marR="0" lvl="0" indent="-279400" algn="l" defTabSz="412750" rtl="0" eaLnBrk="1" fontAlgn="auto" latinLnBrk="0" hangingPunct="1">
              <a:lnSpc>
                <a:spcPct val="100000"/>
              </a:lnSpc>
              <a:spcBef>
                <a:spcPts val="1200"/>
              </a:spcBef>
              <a:spcAft>
                <a:spcPts val="0"/>
              </a:spcAft>
              <a:buClr>
                <a:srgbClr val="E30046"/>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81F2C"/>
                </a:solidFill>
                <a:effectLst/>
                <a:uLnTx/>
                <a:uFillTx/>
                <a:latin typeface="Aptos" panose="020B0004020202020204" pitchFamily="34" charset="0"/>
                <a:sym typeface="Proxima Nova Rg"/>
              </a:rPr>
              <a:t>Relationship </a:t>
            </a:r>
            <a:r>
              <a:rPr lang="en-US" kern="0" dirty="0">
                <a:solidFill>
                  <a:srgbClr val="081F2C"/>
                </a:solidFill>
                <a:latin typeface="Aptos" panose="020B0004020202020204" pitchFamily="34" charset="0"/>
              </a:rPr>
              <a:t>management team </a:t>
            </a:r>
            <a:r>
              <a:rPr kumimoji="0" lang="en-US" sz="1600" b="0" i="0" u="none" strike="noStrike" kern="0" cap="none" spc="0" normalizeH="0" baseline="0" noProof="0" dirty="0">
                <a:ln>
                  <a:noFill/>
                </a:ln>
                <a:solidFill>
                  <a:srgbClr val="081F2C"/>
                </a:solidFill>
                <a:effectLst/>
                <a:uLnTx/>
                <a:uFillTx/>
                <a:latin typeface="Aptos" panose="020B0004020202020204" pitchFamily="34" charset="0"/>
                <a:sym typeface="Proxima Nova Rg"/>
              </a:rPr>
              <a:t> </a:t>
            </a:r>
          </a:p>
          <a:p>
            <a:pPr marL="279400" marR="0" lvl="0" indent="-279400" algn="l" defTabSz="412750" rtl="0" eaLnBrk="1" fontAlgn="auto" latinLnBrk="0" hangingPunct="1">
              <a:lnSpc>
                <a:spcPct val="100000"/>
              </a:lnSpc>
              <a:spcBef>
                <a:spcPts val="1200"/>
              </a:spcBef>
              <a:spcAft>
                <a:spcPts val="0"/>
              </a:spcAft>
              <a:buClr>
                <a:srgbClr val="E30046"/>
              </a:buClr>
              <a:buSzPct val="125000"/>
              <a:buFont typeface="Arial" panose="020B0604020202020204" pitchFamily="34" charset="0"/>
              <a:buChar char="•"/>
              <a:tabLst/>
              <a:defRPr/>
            </a:pPr>
            <a:r>
              <a:rPr lang="en-US" kern="0" dirty="0">
                <a:solidFill>
                  <a:srgbClr val="081F2C"/>
                </a:solidFill>
                <a:latin typeface="Aptos" panose="020B0004020202020204" pitchFamily="34" charset="0"/>
              </a:rPr>
              <a:t>Customer success team</a:t>
            </a:r>
          </a:p>
          <a:p>
            <a:pPr marL="279400" marR="0" lvl="0" indent="-279400" algn="l" defTabSz="412750" rtl="0" eaLnBrk="1" fontAlgn="auto" latinLnBrk="0" hangingPunct="1">
              <a:lnSpc>
                <a:spcPct val="100000"/>
              </a:lnSpc>
              <a:spcBef>
                <a:spcPts val="1200"/>
              </a:spcBef>
              <a:spcAft>
                <a:spcPts val="0"/>
              </a:spcAft>
              <a:buClr>
                <a:srgbClr val="E30046"/>
              </a:buClr>
              <a:buSzPct val="125000"/>
              <a:buFont typeface="Arial" panose="020B0604020202020204" pitchFamily="34" charset="0"/>
              <a:buChar char="•"/>
              <a:tabLst/>
              <a:defRPr/>
            </a:pPr>
            <a:r>
              <a:rPr kumimoji="0" lang="en-US" sz="1600" b="0" i="0" u="none" strike="noStrike" kern="0" cap="none" spc="0" normalizeH="0" baseline="0" noProof="0" dirty="0">
                <a:ln>
                  <a:noFill/>
                </a:ln>
                <a:solidFill>
                  <a:srgbClr val="081F2C"/>
                </a:solidFill>
                <a:effectLst/>
                <a:uLnTx/>
                <a:uFillTx/>
                <a:latin typeface="Aptos" panose="020B0004020202020204" pitchFamily="34" charset="0"/>
                <a:sym typeface="Proxima Nova Rg"/>
              </a:rPr>
              <a:t>Technical support specialists</a:t>
            </a:r>
          </a:p>
        </p:txBody>
      </p:sp>
      <p:sp>
        <p:nvSpPr>
          <p:cNvPr id="6" name="TextBox 5">
            <a:extLst>
              <a:ext uri="{FF2B5EF4-FFF2-40B4-BE49-F238E27FC236}">
                <a16:creationId xmlns:a16="http://schemas.microsoft.com/office/drawing/2014/main" id="{C3A4FCF8-5219-3335-355F-8D50478AA960}"/>
              </a:ext>
            </a:extLst>
          </p:cNvPr>
          <p:cNvSpPr txBox="1"/>
          <p:nvPr/>
        </p:nvSpPr>
        <p:spPr>
          <a:xfrm>
            <a:off x="490243" y="1975975"/>
            <a:ext cx="6096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Our team provides personalized support and guidance from initial consultation to implementation and ongoing assistance. We ensure that your experience is seamless and tailored to your needs. With us, you’re not just getting service – you’re gaining a trusted partner committed to your success. </a:t>
            </a:r>
          </a:p>
        </p:txBody>
      </p:sp>
      <p:pic>
        <p:nvPicPr>
          <p:cNvPr id="3" name="Picture 2">
            <a:extLst>
              <a:ext uri="{FF2B5EF4-FFF2-40B4-BE49-F238E27FC236}">
                <a16:creationId xmlns:a16="http://schemas.microsoft.com/office/drawing/2014/main" id="{91750FBA-5396-E5C4-2648-81D0ECE0E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3767" y="274300"/>
            <a:ext cx="1444319" cy="684496"/>
          </a:xfrm>
          <a:prstGeom prst="rect">
            <a:avLst/>
          </a:prstGeom>
        </p:spPr>
      </p:pic>
    </p:spTree>
    <p:extLst>
      <p:ext uri="{BB962C8B-B14F-4D97-AF65-F5344CB8AC3E}">
        <p14:creationId xmlns:p14="http://schemas.microsoft.com/office/powerpoint/2010/main" val="177394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688A1-FA34-56D8-2180-29AAB3AF1879}"/>
            </a:ext>
          </a:extLst>
        </p:cNvPr>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9225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 Placeholder 7">
            <a:extLst>
              <a:ext uri="{FF2B5EF4-FFF2-40B4-BE49-F238E27FC236}">
                <a16:creationId xmlns:a16="http://schemas.microsoft.com/office/drawing/2014/main" id="{B0FDA884-D66B-46FB-9251-E60158D0ED43}"/>
              </a:ext>
            </a:extLst>
          </p:cNvPr>
          <p:cNvSpPr txBox="1">
            <a:spLocks/>
          </p:cNvSpPr>
          <p:nvPr/>
        </p:nvSpPr>
        <p:spPr>
          <a:xfrm>
            <a:off x="511169" y="239373"/>
            <a:ext cx="5565781"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81F2C"/>
                </a:solidFill>
                <a:effectLst/>
                <a:uLnTx/>
                <a:uFillTx/>
                <a:latin typeface="Proxima Nova Rg" panose="02000506030000020004" pitchFamily="50" charset="0"/>
                <a:ea typeface="+mn-ea"/>
                <a:cs typeface="+mn-cs"/>
              </a:rPr>
              <a:t>Nuvei executive team</a:t>
            </a:r>
          </a:p>
        </p:txBody>
      </p:sp>
      <p:pic>
        <p:nvPicPr>
          <p:cNvPr id="44" name="Graphic 43">
            <a:extLst>
              <a:ext uri="{FF2B5EF4-FFF2-40B4-BE49-F238E27FC236}">
                <a16:creationId xmlns:a16="http://schemas.microsoft.com/office/drawing/2014/main" id="{B7B87607-BC23-A7CB-674A-7141FC1B446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9013"/>
          <a:stretch/>
        </p:blipFill>
        <p:spPr>
          <a:xfrm>
            <a:off x="412668" y="2416323"/>
            <a:ext cx="12172950" cy="1829422"/>
          </a:xfrm>
          <a:prstGeom prst="rect">
            <a:avLst/>
          </a:prstGeom>
        </p:spPr>
      </p:pic>
      <p:pic>
        <p:nvPicPr>
          <p:cNvPr id="45" name="Picture 44">
            <a:extLst>
              <a:ext uri="{FF2B5EF4-FFF2-40B4-BE49-F238E27FC236}">
                <a16:creationId xmlns:a16="http://schemas.microsoft.com/office/drawing/2014/main" id="{A0B6C399-5671-83D4-7871-F84B574B6F76}"/>
              </a:ext>
            </a:extLst>
          </p:cNvPr>
          <p:cNvPicPr>
            <a:picLocks/>
          </p:cNvPicPr>
          <p:nvPr/>
        </p:nvPicPr>
        <p:blipFill>
          <a:blip r:embed="rId5">
            <a:extLst>
              <a:ext uri="{28A0092B-C50C-407E-A947-70E740481C1C}">
                <a14:useLocalDpi xmlns:a14="http://schemas.microsoft.com/office/drawing/2010/main" val="0"/>
              </a:ext>
            </a:extLst>
          </a:blip>
          <a:srcRect l="495" r="495"/>
          <a:stretch/>
        </p:blipFill>
        <p:spPr>
          <a:xfrm>
            <a:off x="10008985" y="2544742"/>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50" name="Picture 49">
            <a:extLst>
              <a:ext uri="{FF2B5EF4-FFF2-40B4-BE49-F238E27FC236}">
                <a16:creationId xmlns:a16="http://schemas.microsoft.com/office/drawing/2014/main" id="{85679C56-AE88-1BBE-F29B-4EF5253A1760}"/>
              </a:ext>
            </a:extLst>
          </p:cNvPr>
          <p:cNvPicPr>
            <a:picLocks/>
          </p:cNvPicPr>
          <p:nvPr/>
        </p:nvPicPr>
        <p:blipFill>
          <a:blip r:embed="rId7">
            <a:extLst>
              <a:ext uri="{28A0092B-C50C-407E-A947-70E740481C1C}">
                <a14:useLocalDpi xmlns:a14="http://schemas.microsoft.com/office/drawing/2010/main" val="0"/>
              </a:ext>
            </a:extLst>
          </a:blip>
          <a:srcRect l="2836" r="2836"/>
          <a:stretch/>
        </p:blipFill>
        <p:spPr>
          <a:xfrm>
            <a:off x="3886322" y="2544742"/>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53" name="Picture 52">
            <a:extLst>
              <a:ext uri="{FF2B5EF4-FFF2-40B4-BE49-F238E27FC236}">
                <a16:creationId xmlns:a16="http://schemas.microsoft.com/office/drawing/2014/main" id="{45C2AB8F-8D82-1AFA-1147-9674721B017E}"/>
              </a:ext>
            </a:extLst>
          </p:cNvPr>
          <p:cNvPicPr>
            <a:picLocks/>
          </p:cNvPicPr>
          <p:nvPr/>
        </p:nvPicPr>
        <p:blipFill>
          <a:blip r:embed="rId8">
            <a:extLst>
              <a:ext uri="{28A0092B-C50C-407E-A947-70E740481C1C}">
                <a14:useLocalDpi xmlns:a14="http://schemas.microsoft.com/office/drawing/2010/main" val="0"/>
              </a:ext>
            </a:extLst>
          </a:blip>
          <a:srcRect t="3184" b="3184"/>
          <a:stretch/>
        </p:blipFill>
        <p:spPr>
          <a:xfrm>
            <a:off x="6947694" y="2544742"/>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54" name="Picture 53">
            <a:extLst>
              <a:ext uri="{FF2B5EF4-FFF2-40B4-BE49-F238E27FC236}">
                <a16:creationId xmlns:a16="http://schemas.microsoft.com/office/drawing/2014/main" id="{11404A15-8296-ECD5-585A-5722B21DEB33}"/>
              </a:ext>
            </a:extLst>
          </p:cNvPr>
          <p:cNvPicPr>
            <a:picLocks/>
          </p:cNvPicPr>
          <p:nvPr/>
        </p:nvPicPr>
        <p:blipFill>
          <a:blip r:embed="rId9">
            <a:extLst>
              <a:ext uri="{28A0092B-C50C-407E-A947-70E740481C1C}">
                <a14:useLocalDpi xmlns:a14="http://schemas.microsoft.com/office/drawing/2010/main" val="0"/>
              </a:ext>
            </a:extLst>
          </a:blip>
          <a:srcRect t="3036" b="3036"/>
          <a:stretch/>
        </p:blipFill>
        <p:spPr>
          <a:xfrm>
            <a:off x="2355636" y="2543960"/>
            <a:ext cx="1097280" cy="1098845"/>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sp>
        <p:nvSpPr>
          <p:cNvPr id="56" name="Rectangle: Rounded Corners 55">
            <a:extLst>
              <a:ext uri="{FF2B5EF4-FFF2-40B4-BE49-F238E27FC236}">
                <a16:creationId xmlns:a16="http://schemas.microsoft.com/office/drawing/2014/main" id="{54F79121-6EEC-FD0A-5774-4723FB70ECD9}"/>
              </a:ext>
            </a:extLst>
          </p:cNvPr>
          <p:cNvSpPr/>
          <p:nvPr/>
        </p:nvSpPr>
        <p:spPr>
          <a:xfrm>
            <a:off x="6076950" y="1228765"/>
            <a:ext cx="2068006" cy="655253"/>
          </a:xfrm>
          <a:prstGeom prst="roundRect">
            <a:avLst>
              <a:gd name="adj" fmla="val 50000"/>
            </a:avLst>
          </a:prstGeom>
          <a:gradFill>
            <a:gsLst>
              <a:gs pos="50000">
                <a:schemeClr val="accent6">
                  <a:lumMod val="60000"/>
                  <a:lumOff val="40000"/>
                </a:schemeClr>
              </a:gs>
              <a:gs pos="0">
                <a:schemeClr val="accent6"/>
              </a:gs>
              <a:gs pos="100000">
                <a:schemeClr val="accent2"/>
              </a:gs>
            </a:gsLst>
            <a:lin ang="0" scaled="0"/>
          </a:gradFill>
          <a:effectLst>
            <a:outerShdw blurRad="76200" dist="25400" dir="5400000" algn="t" rotWithShape="0">
              <a:prstClr val="black">
                <a:alpha val="40000"/>
              </a:prstClr>
            </a:outerShdw>
          </a:effectLst>
        </p:spPr>
        <p:txBody>
          <a:bodyPr wrap="square" lIns="0" tIns="0" rIns="108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Proxima Nova Lt"/>
              <a:ea typeface="+mn-ea"/>
              <a:cs typeface="+mn-cs"/>
            </a:endParaRPr>
          </a:p>
        </p:txBody>
      </p:sp>
      <p:pic>
        <p:nvPicPr>
          <p:cNvPr id="58" name="Picture 57">
            <a:extLst>
              <a:ext uri="{FF2B5EF4-FFF2-40B4-BE49-F238E27FC236}">
                <a16:creationId xmlns:a16="http://schemas.microsoft.com/office/drawing/2014/main" id="{1E79654C-F2A2-C05C-48EA-EBD1283CAF05}"/>
              </a:ext>
            </a:extLst>
          </p:cNvPr>
          <p:cNvPicPr>
            <a:picLocks noChangeAspect="1"/>
          </p:cNvPicPr>
          <p:nvPr/>
        </p:nvPicPr>
        <p:blipFill>
          <a:blip r:embed="rId10">
            <a:extLst>
              <a:ext uri="{28A0092B-C50C-407E-A947-70E740481C1C}">
                <a14:useLocalDpi xmlns:a14="http://schemas.microsoft.com/office/drawing/2010/main" val="0"/>
              </a:ext>
            </a:extLst>
          </a:blip>
          <a:srcRect t="176" b="176"/>
          <a:stretch/>
        </p:blipFill>
        <p:spPr>
          <a:xfrm>
            <a:off x="5327548" y="886501"/>
            <a:ext cx="1392200" cy="138730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64" name="Picture 63">
            <a:extLst>
              <a:ext uri="{FF2B5EF4-FFF2-40B4-BE49-F238E27FC236}">
                <a16:creationId xmlns:a16="http://schemas.microsoft.com/office/drawing/2014/main" id="{EC71D329-E4E5-CF75-E202-19A4F38B303F}"/>
              </a:ext>
            </a:extLst>
          </p:cNvPr>
          <p:cNvPicPr>
            <a:picLocks/>
          </p:cNvPicPr>
          <p:nvPr/>
        </p:nvPicPr>
        <p:blipFill>
          <a:blip r:embed="rId11">
            <a:extLst>
              <a:ext uri="{28A0092B-C50C-407E-A947-70E740481C1C}">
                <a14:useLocalDpi xmlns:a14="http://schemas.microsoft.com/office/drawing/2010/main" val="0"/>
              </a:ext>
            </a:extLst>
          </a:blip>
          <a:srcRect l="502" r="502"/>
          <a:stretch/>
        </p:blipFill>
        <p:spPr>
          <a:xfrm>
            <a:off x="5417008" y="2544742"/>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70" name="Picture 69">
            <a:extLst>
              <a:ext uri="{FF2B5EF4-FFF2-40B4-BE49-F238E27FC236}">
                <a16:creationId xmlns:a16="http://schemas.microsoft.com/office/drawing/2014/main" id="{59516E20-5817-EA38-8BC8-AC1DCDC625A0}"/>
              </a:ext>
            </a:extLst>
          </p:cNvPr>
          <p:cNvPicPr>
            <a:picLocks noChangeAspect="1"/>
          </p:cNvPicPr>
          <p:nvPr/>
        </p:nvPicPr>
        <p:blipFill>
          <a:blip r:embed="rId12">
            <a:extLst>
              <a:ext uri="{28A0092B-C50C-407E-A947-70E740481C1C}">
                <a14:useLocalDpi xmlns:a14="http://schemas.microsoft.com/office/drawing/2010/main" val="0"/>
              </a:ext>
            </a:extLst>
          </a:blip>
          <a:srcRect l="4" r="4"/>
          <a:stretch/>
        </p:blipFill>
        <p:spPr>
          <a:xfrm>
            <a:off x="8478380" y="2544742"/>
            <a:ext cx="109720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73" name="Picture 72">
            <a:extLst>
              <a:ext uri="{FF2B5EF4-FFF2-40B4-BE49-F238E27FC236}">
                <a16:creationId xmlns:a16="http://schemas.microsoft.com/office/drawing/2014/main" id="{FCC035E3-5C8D-37AE-0891-48B9E4EE4B67}"/>
              </a:ext>
            </a:extLst>
          </p:cNvPr>
          <p:cNvPicPr>
            <a:picLocks/>
          </p:cNvPicPr>
          <p:nvPr/>
        </p:nvPicPr>
        <p:blipFill>
          <a:blip r:embed="rId13">
            <a:extLst>
              <a:ext uri="{28A0092B-C50C-407E-A947-70E740481C1C}">
                <a14:useLocalDpi xmlns:a14="http://schemas.microsoft.com/office/drawing/2010/main" val="0"/>
              </a:ext>
            </a:extLst>
          </a:blip>
          <a:srcRect l="718" r="718"/>
          <a:stretch/>
        </p:blipFill>
        <p:spPr>
          <a:xfrm>
            <a:off x="8947804" y="4514420"/>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sp>
        <p:nvSpPr>
          <p:cNvPr id="75" name="Text Placeholder 9">
            <a:extLst>
              <a:ext uri="{FF2B5EF4-FFF2-40B4-BE49-F238E27FC236}">
                <a16:creationId xmlns:a16="http://schemas.microsoft.com/office/drawing/2014/main" id="{ECE17062-12DA-1288-359A-0240FE58469A}"/>
              </a:ext>
            </a:extLst>
          </p:cNvPr>
          <p:cNvSpPr txBox="1">
            <a:spLocks/>
          </p:cNvSpPr>
          <p:nvPr/>
        </p:nvSpPr>
        <p:spPr>
          <a:xfrm>
            <a:off x="3001272" y="4381661"/>
            <a:ext cx="1205207" cy="8124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00" b="1" i="0" u="none" strike="noStrike" kern="1200" cap="none" spc="0" normalizeH="0" baseline="0" noProof="0">
              <a:ln>
                <a:noFill/>
              </a:ln>
              <a:solidFill>
                <a:srgbClr val="FFFFFF"/>
              </a:solidFill>
              <a:effectLst/>
              <a:uLnTx/>
              <a:uFillTx/>
              <a:latin typeface="Proxima Nova R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00" b="1" i="0" u="none" strike="noStrike" kern="1200" cap="none" spc="0" normalizeH="0" baseline="0" noProof="0">
              <a:ln>
                <a:noFill/>
              </a:ln>
              <a:solidFill>
                <a:srgbClr val="FFFFFF"/>
              </a:solidFill>
              <a:effectLst/>
              <a:uLnTx/>
              <a:uFillTx/>
              <a:latin typeface="Proxima Nova Rg"/>
              <a:ea typeface="+mn-ea"/>
              <a:cs typeface="+mn-cs"/>
            </a:endParaRPr>
          </a:p>
        </p:txBody>
      </p:sp>
      <p:sp>
        <p:nvSpPr>
          <p:cNvPr id="78" name="TextBox 77">
            <a:extLst>
              <a:ext uri="{FF2B5EF4-FFF2-40B4-BE49-F238E27FC236}">
                <a16:creationId xmlns:a16="http://schemas.microsoft.com/office/drawing/2014/main" id="{ECE5C070-921F-E010-8098-C7657F28CB66}"/>
              </a:ext>
            </a:extLst>
          </p:cNvPr>
          <p:cNvSpPr txBox="1"/>
          <p:nvPr/>
        </p:nvSpPr>
        <p:spPr>
          <a:xfrm>
            <a:off x="6458503" y="1243031"/>
            <a:ext cx="1494603"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rPr>
              <a:t>Philip</a:t>
            </a:r>
            <a:r>
              <a:rPr kumimoji="0" lang="en-US" sz="1400" b="1" i="0" u="none" strike="noStrike" kern="1200" cap="none" spc="0" normalizeH="0" baseline="0" noProof="0">
                <a:ln>
                  <a:noFill/>
                </a:ln>
                <a:solidFill>
                  <a:srgbClr val="FFFFFF"/>
                </a:solidFill>
                <a:effectLst/>
                <a:uLnTx/>
                <a:uFillTx/>
                <a:latin typeface="+mj-lt"/>
                <a:ea typeface="+mn-ea"/>
                <a:cs typeface="+mn-cs"/>
              </a:rPr>
              <a:t> Fayer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mj-lt"/>
                <a:ea typeface="+mn-ea"/>
                <a:cs typeface="+mn-cs"/>
              </a:rPr>
              <a:t>Chairman &amp; Chief Executive Officer</a:t>
            </a:r>
          </a:p>
        </p:txBody>
      </p:sp>
      <p:sp>
        <p:nvSpPr>
          <p:cNvPr id="80" name="TextBox 79">
            <a:extLst>
              <a:ext uri="{FF2B5EF4-FFF2-40B4-BE49-F238E27FC236}">
                <a16:creationId xmlns:a16="http://schemas.microsoft.com/office/drawing/2014/main" id="{71A541E6-83FE-C23D-D14C-9C7ADF3D1CCE}"/>
              </a:ext>
            </a:extLst>
          </p:cNvPr>
          <p:cNvSpPr txBox="1"/>
          <p:nvPr/>
        </p:nvSpPr>
        <p:spPr>
          <a:xfrm>
            <a:off x="5341703" y="3784863"/>
            <a:ext cx="123444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David Schwartz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Financial Officer</a:t>
            </a:r>
          </a:p>
        </p:txBody>
      </p:sp>
      <p:sp>
        <p:nvSpPr>
          <p:cNvPr id="81" name="TextBox 80">
            <a:extLst>
              <a:ext uri="{FF2B5EF4-FFF2-40B4-BE49-F238E27FC236}">
                <a16:creationId xmlns:a16="http://schemas.microsoft.com/office/drawing/2014/main" id="{6B273978-01EC-BDE5-3251-D0757D32E1E1}"/>
              </a:ext>
            </a:extLst>
          </p:cNvPr>
          <p:cNvSpPr txBox="1"/>
          <p:nvPr/>
        </p:nvSpPr>
        <p:spPr>
          <a:xfrm>
            <a:off x="6877947" y="3780477"/>
            <a:ext cx="123444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Yuval Ziv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President</a:t>
            </a:r>
          </a:p>
        </p:txBody>
      </p:sp>
      <p:sp>
        <p:nvSpPr>
          <p:cNvPr id="82" name="TextBox 81">
            <a:extLst>
              <a:ext uri="{FF2B5EF4-FFF2-40B4-BE49-F238E27FC236}">
                <a16:creationId xmlns:a16="http://schemas.microsoft.com/office/drawing/2014/main" id="{F695093E-70F2-F15E-8CCA-A36B99D25818}"/>
              </a:ext>
            </a:extLst>
          </p:cNvPr>
          <p:cNvSpPr txBox="1"/>
          <p:nvPr/>
        </p:nvSpPr>
        <p:spPr>
          <a:xfrm>
            <a:off x="8910517" y="5754222"/>
            <a:ext cx="123444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Max Attias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a:t>
            </a:r>
            <a:r>
              <a:rPr kumimoji="0" lang="en-US" sz="1050" b="1" i="0" u="none" strike="noStrike" kern="1200" cap="none" spc="0" normalizeH="0" baseline="0" noProof="0">
                <a:ln>
                  <a:noFill/>
                </a:ln>
                <a:solidFill>
                  <a:srgbClr val="081F2C"/>
                </a:solidFill>
                <a:effectLst/>
                <a:uLnTx/>
                <a:uFillTx/>
                <a:latin typeface="Proxima Nova Rg"/>
                <a:ea typeface="+mn-ea"/>
                <a:cs typeface="+mn-cs"/>
              </a:rPr>
              <a:t> </a:t>
            </a:r>
            <a:r>
              <a:rPr kumimoji="0" lang="en-US" sz="1050" b="0" i="0" u="none" strike="noStrike" kern="1200" cap="none" spc="0" normalizeH="0" baseline="0" noProof="0">
                <a:ln>
                  <a:noFill/>
                </a:ln>
                <a:solidFill>
                  <a:srgbClr val="081F2C"/>
                </a:solidFill>
                <a:effectLst/>
                <a:uLnTx/>
                <a:uFillTx/>
                <a:latin typeface="Proxima Nova Rg"/>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Officer</a:t>
            </a:r>
          </a:p>
        </p:txBody>
      </p:sp>
      <p:sp>
        <p:nvSpPr>
          <p:cNvPr id="83" name="TextBox 82">
            <a:extLst>
              <a:ext uri="{FF2B5EF4-FFF2-40B4-BE49-F238E27FC236}">
                <a16:creationId xmlns:a16="http://schemas.microsoft.com/office/drawing/2014/main" id="{07FF5F0B-8367-C1AC-968F-D2801EE6D36C}"/>
              </a:ext>
            </a:extLst>
          </p:cNvPr>
          <p:cNvSpPr txBox="1"/>
          <p:nvPr/>
        </p:nvSpPr>
        <p:spPr>
          <a:xfrm>
            <a:off x="8057954" y="3780477"/>
            <a:ext cx="1905591"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Moshe </a:t>
            </a:r>
            <a:r>
              <a:rPr kumimoji="0" lang="en-US" sz="1050" b="1" i="0" u="none" strike="noStrike" kern="1200" cap="none" spc="0" normalizeH="0" baseline="0" noProof="0" err="1">
                <a:ln>
                  <a:noFill/>
                </a:ln>
                <a:solidFill>
                  <a:srgbClr val="081F2C"/>
                </a:solidFill>
                <a:effectLst/>
                <a:uLnTx/>
                <a:uFillTx/>
                <a:latin typeface="Proxima Nova Rg"/>
                <a:ea typeface="+mn-ea"/>
                <a:cs typeface="+mn-cs"/>
              </a:rPr>
              <a:t>Selfin</a:t>
            </a:r>
            <a:endParaRPr kumimoji="0" lang="en-US" sz="1050" b="1" i="0" u="none" strike="noStrike" kern="1200" cap="none" spc="0" normalizeH="0" baseline="0" noProof="0">
              <a:ln>
                <a:noFill/>
              </a:ln>
              <a:solidFill>
                <a:srgbClr val="081F2C"/>
              </a:solidFill>
              <a:effectLst/>
              <a:uLnTx/>
              <a:uFillTx/>
              <a:latin typeface="Proxima Nova R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Product &amp; 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Officer</a:t>
            </a:r>
          </a:p>
        </p:txBody>
      </p:sp>
      <p:sp>
        <p:nvSpPr>
          <p:cNvPr id="85" name="TextBox 84">
            <a:extLst>
              <a:ext uri="{FF2B5EF4-FFF2-40B4-BE49-F238E27FC236}">
                <a16:creationId xmlns:a16="http://schemas.microsoft.com/office/drawing/2014/main" id="{88B3AFCB-8119-E462-A7B1-1F6E625D45C6}"/>
              </a:ext>
            </a:extLst>
          </p:cNvPr>
          <p:cNvSpPr txBox="1"/>
          <p:nvPr/>
        </p:nvSpPr>
        <p:spPr>
          <a:xfrm>
            <a:off x="9857953" y="3787529"/>
            <a:ext cx="1488552"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Neil Erlick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Corporate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Development Officer</a:t>
            </a:r>
          </a:p>
        </p:txBody>
      </p:sp>
      <p:sp>
        <p:nvSpPr>
          <p:cNvPr id="87" name="TextBox 86">
            <a:extLst>
              <a:ext uri="{FF2B5EF4-FFF2-40B4-BE49-F238E27FC236}">
                <a16:creationId xmlns:a16="http://schemas.microsoft.com/office/drawing/2014/main" id="{1B6B2755-C64F-9491-F2BC-3D2AA18859E9}"/>
              </a:ext>
            </a:extLst>
          </p:cNvPr>
          <p:cNvSpPr txBox="1"/>
          <p:nvPr/>
        </p:nvSpPr>
        <p:spPr>
          <a:xfrm>
            <a:off x="2361697" y="3787530"/>
            <a:ext cx="123444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Scott Calliham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SVP, M&amp;A and Strategy</a:t>
            </a:r>
          </a:p>
        </p:txBody>
      </p:sp>
      <p:sp>
        <p:nvSpPr>
          <p:cNvPr id="88" name="TextBox 87">
            <a:extLst>
              <a:ext uri="{FF2B5EF4-FFF2-40B4-BE49-F238E27FC236}">
                <a16:creationId xmlns:a16="http://schemas.microsoft.com/office/drawing/2014/main" id="{CF5628E2-7BCF-3315-F5B5-8F9D0D08AE4F}"/>
              </a:ext>
            </a:extLst>
          </p:cNvPr>
          <p:cNvSpPr txBox="1"/>
          <p:nvPr/>
        </p:nvSpPr>
        <p:spPr>
          <a:xfrm>
            <a:off x="3817742" y="3789890"/>
            <a:ext cx="123444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Caitlin Shetter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People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Officer</a:t>
            </a:r>
          </a:p>
        </p:txBody>
      </p:sp>
      <p:pic>
        <p:nvPicPr>
          <p:cNvPr id="2" name="Picture 1">
            <a:extLst>
              <a:ext uri="{FF2B5EF4-FFF2-40B4-BE49-F238E27FC236}">
                <a16:creationId xmlns:a16="http://schemas.microsoft.com/office/drawing/2014/main" id="{ADC63FAE-E8B0-304A-6430-1F5AAA1FFF34}"/>
              </a:ext>
            </a:extLst>
          </p:cNvPr>
          <p:cNvPicPr>
            <a:picLocks/>
          </p:cNvPicPr>
          <p:nvPr/>
        </p:nvPicPr>
        <p:blipFill>
          <a:blip r:embed="rId14">
            <a:extLst>
              <a:ext uri="{28A0092B-C50C-407E-A947-70E740481C1C}">
                <a14:useLocalDpi xmlns:a14="http://schemas.microsoft.com/office/drawing/2010/main" val="0"/>
              </a:ext>
            </a:extLst>
          </a:blip>
          <a:srcRect/>
          <a:stretch/>
        </p:blipFill>
        <p:spPr>
          <a:xfrm>
            <a:off x="2761146" y="4514420"/>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3" name="Picture 2">
            <a:extLst>
              <a:ext uri="{FF2B5EF4-FFF2-40B4-BE49-F238E27FC236}">
                <a16:creationId xmlns:a16="http://schemas.microsoft.com/office/drawing/2014/main" id="{CCFFCC58-A139-DE87-62D1-E896C98BC46D}"/>
              </a:ext>
            </a:extLst>
          </p:cNvPr>
          <p:cNvPicPr>
            <a:picLocks/>
          </p:cNvPicPr>
          <p:nvPr/>
        </p:nvPicPr>
        <p:blipFill>
          <a:blip r:embed="rId15">
            <a:extLst>
              <a:ext uri="{28A0092B-C50C-407E-A947-70E740481C1C}">
                <a14:useLocalDpi xmlns:a14="http://schemas.microsoft.com/office/drawing/2010/main" val="0"/>
              </a:ext>
            </a:extLst>
          </a:blip>
          <a:srcRect t="2471" b="2471"/>
          <a:stretch/>
        </p:blipFill>
        <p:spPr>
          <a:xfrm>
            <a:off x="5861304" y="4514420"/>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4" name="Picture 3">
            <a:extLst>
              <a:ext uri="{FF2B5EF4-FFF2-40B4-BE49-F238E27FC236}">
                <a16:creationId xmlns:a16="http://schemas.microsoft.com/office/drawing/2014/main" id="{F1A143E3-0300-1869-755C-04CF903E9A0B}"/>
              </a:ext>
            </a:extLst>
          </p:cNvPr>
          <p:cNvPicPr>
            <a:picLocks/>
          </p:cNvPicPr>
          <p:nvPr/>
        </p:nvPicPr>
        <p:blipFill>
          <a:blip r:embed="rId16">
            <a:extLst>
              <a:ext uri="{28A0092B-C50C-407E-A947-70E740481C1C}">
                <a14:useLocalDpi xmlns:a14="http://schemas.microsoft.com/office/drawing/2010/main" val="0"/>
              </a:ext>
            </a:extLst>
          </a:blip>
          <a:srcRect t="139" b="139"/>
          <a:stretch/>
        </p:blipFill>
        <p:spPr>
          <a:xfrm>
            <a:off x="4311225" y="4514420"/>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pic>
        <p:nvPicPr>
          <p:cNvPr id="5" name="Picture 4">
            <a:extLst>
              <a:ext uri="{FF2B5EF4-FFF2-40B4-BE49-F238E27FC236}">
                <a16:creationId xmlns:a16="http://schemas.microsoft.com/office/drawing/2014/main" id="{B4774504-930F-A8E9-3272-FF43D191B435}"/>
              </a:ext>
            </a:extLst>
          </p:cNvPr>
          <p:cNvPicPr>
            <a:picLocks/>
          </p:cNvPicPr>
          <p:nvPr/>
        </p:nvPicPr>
        <p:blipFill>
          <a:blip r:embed="rId17">
            <a:extLst>
              <a:ext uri="{28A0092B-C50C-407E-A947-70E740481C1C}">
                <a14:useLocalDpi xmlns:a14="http://schemas.microsoft.com/office/drawing/2010/main" val="0"/>
              </a:ext>
            </a:extLst>
          </a:blip>
          <a:srcRect l="4000" r="4000"/>
          <a:stretch/>
        </p:blipFill>
        <p:spPr>
          <a:xfrm>
            <a:off x="7450235" y="4514420"/>
            <a:ext cx="1097280" cy="109728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sp>
        <p:nvSpPr>
          <p:cNvPr id="6" name="TextBox 5">
            <a:extLst>
              <a:ext uri="{FF2B5EF4-FFF2-40B4-BE49-F238E27FC236}">
                <a16:creationId xmlns:a16="http://schemas.microsoft.com/office/drawing/2014/main" id="{398DA0B6-3AD6-10CF-80BA-5FA3A57B9E9E}"/>
              </a:ext>
            </a:extLst>
          </p:cNvPr>
          <p:cNvSpPr txBox="1"/>
          <p:nvPr/>
        </p:nvSpPr>
        <p:spPr>
          <a:xfrm>
            <a:off x="4206479" y="5755041"/>
            <a:ext cx="1372511"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Lindsay Matthews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General Counsel &amp; Corporate Secretary</a:t>
            </a:r>
          </a:p>
        </p:txBody>
      </p:sp>
      <p:sp>
        <p:nvSpPr>
          <p:cNvPr id="7" name="TextBox 6">
            <a:extLst>
              <a:ext uri="{FF2B5EF4-FFF2-40B4-BE49-F238E27FC236}">
                <a16:creationId xmlns:a16="http://schemas.microsoft.com/office/drawing/2014/main" id="{747A7D2E-0F8D-2105-DF19-7999761D6EED}"/>
              </a:ext>
            </a:extLst>
          </p:cNvPr>
          <p:cNvSpPr txBox="1"/>
          <p:nvPr/>
        </p:nvSpPr>
        <p:spPr>
          <a:xfrm>
            <a:off x="5750629" y="5755041"/>
            <a:ext cx="1372511"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Chad Gerhardstein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Risk &amp; Compliance Officer</a:t>
            </a:r>
          </a:p>
        </p:txBody>
      </p:sp>
      <p:sp>
        <p:nvSpPr>
          <p:cNvPr id="8" name="TextBox 7">
            <a:extLst>
              <a:ext uri="{FF2B5EF4-FFF2-40B4-BE49-F238E27FC236}">
                <a16:creationId xmlns:a16="http://schemas.microsoft.com/office/drawing/2014/main" id="{B5AC4286-B0D7-49E0-EBEE-6E5323645309}"/>
              </a:ext>
            </a:extLst>
          </p:cNvPr>
          <p:cNvSpPr txBox="1"/>
          <p:nvPr/>
        </p:nvSpPr>
        <p:spPr>
          <a:xfrm>
            <a:off x="7316682" y="5754222"/>
            <a:ext cx="145010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Guillaume Conteville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a:t>
            </a:r>
            <a:r>
              <a:rPr kumimoji="0" lang="en-US" sz="1050" b="1" i="0" u="none" strike="noStrike" kern="1200" cap="none" spc="0" normalizeH="0" baseline="0" noProof="0">
                <a:ln>
                  <a:noFill/>
                </a:ln>
                <a:solidFill>
                  <a:srgbClr val="081F2C"/>
                </a:solidFill>
                <a:effectLst/>
                <a:uLnTx/>
                <a:uFillTx/>
                <a:latin typeface="Proxima Nova Rg"/>
                <a:ea typeface="+mn-ea"/>
                <a:cs typeface="+mn-cs"/>
              </a:rPr>
              <a:t> </a:t>
            </a:r>
            <a:r>
              <a:rPr kumimoji="0" lang="en-US" sz="1050" b="0" i="0" u="none" strike="noStrike" kern="1200" cap="none" spc="0" normalizeH="0" baseline="0" noProof="0">
                <a:ln>
                  <a:noFill/>
                </a:ln>
                <a:solidFill>
                  <a:srgbClr val="081F2C"/>
                </a:solidFill>
                <a:effectLst/>
                <a:uLnTx/>
                <a:uFillTx/>
                <a:latin typeface="Proxima Nova Rg"/>
                <a:ea typeface="+mn-ea"/>
                <a:cs typeface="+mn-cs"/>
              </a:rPr>
              <a:t>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Officer</a:t>
            </a:r>
          </a:p>
        </p:txBody>
      </p:sp>
      <p:sp>
        <p:nvSpPr>
          <p:cNvPr id="9" name="TextBox 8">
            <a:extLst>
              <a:ext uri="{FF2B5EF4-FFF2-40B4-BE49-F238E27FC236}">
                <a16:creationId xmlns:a16="http://schemas.microsoft.com/office/drawing/2014/main" id="{E4AD300B-945A-844D-17C5-FB9A96578E52}"/>
              </a:ext>
            </a:extLst>
          </p:cNvPr>
          <p:cNvSpPr txBox="1"/>
          <p:nvPr/>
        </p:nvSpPr>
        <p:spPr>
          <a:xfrm>
            <a:off x="2584731" y="5755041"/>
            <a:ext cx="145010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Laura Miller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Officer &amp; Global Head of eCommerce</a:t>
            </a:r>
          </a:p>
        </p:txBody>
      </p:sp>
      <p:pic>
        <p:nvPicPr>
          <p:cNvPr id="10" name="Picture 9">
            <a:extLst>
              <a:ext uri="{FF2B5EF4-FFF2-40B4-BE49-F238E27FC236}">
                <a16:creationId xmlns:a16="http://schemas.microsoft.com/office/drawing/2014/main" id="{052F30ED-0C3D-3E21-0168-2186394E6EC3}"/>
              </a:ext>
            </a:extLst>
          </p:cNvPr>
          <p:cNvPicPr>
            <a:picLocks/>
          </p:cNvPicPr>
          <p:nvPr/>
        </p:nvPicPr>
        <p:blipFill>
          <a:blip r:embed="rId18">
            <a:extLst>
              <a:ext uri="{28A0092B-C50C-407E-A947-70E740481C1C}">
                <a14:useLocalDpi xmlns:a14="http://schemas.microsoft.com/office/drawing/2010/main" val="0"/>
              </a:ext>
            </a:extLst>
          </a:blip>
          <a:srcRect l="71" r="71"/>
          <a:stretch/>
        </p:blipFill>
        <p:spPr>
          <a:xfrm>
            <a:off x="824950" y="2543177"/>
            <a:ext cx="1097280" cy="1098845"/>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gradFill>
              <a:gsLst>
                <a:gs pos="0">
                  <a:schemeClr val="accent1"/>
                </a:gs>
                <a:gs pos="100000">
                  <a:schemeClr val="accent2"/>
                </a:gs>
              </a:gsLst>
              <a:lin ang="5400000" scaled="1"/>
            </a:gradFill>
          </a:ln>
          <a:effectLst>
            <a:outerShdw blurRad="127000" dist="76200" dir="5400000" algn="t" rotWithShape="0">
              <a:prstClr val="black">
                <a:alpha val="40000"/>
              </a:prstClr>
            </a:outerShdw>
          </a:effectLst>
        </p:spPr>
      </p:pic>
      <p:sp>
        <p:nvSpPr>
          <p:cNvPr id="11" name="TextBox 10">
            <a:extLst>
              <a:ext uri="{FF2B5EF4-FFF2-40B4-BE49-F238E27FC236}">
                <a16:creationId xmlns:a16="http://schemas.microsoft.com/office/drawing/2014/main" id="{F77FFA27-AE72-2008-F541-B5E6A9E93CD9}"/>
              </a:ext>
            </a:extLst>
          </p:cNvPr>
          <p:cNvSpPr txBox="1"/>
          <p:nvPr/>
        </p:nvSpPr>
        <p:spPr>
          <a:xfrm>
            <a:off x="676963" y="3787529"/>
            <a:ext cx="145931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81F2C"/>
                </a:solidFill>
                <a:effectLst/>
                <a:uLnTx/>
                <a:uFillTx/>
                <a:latin typeface="Proxima Nova Rg"/>
                <a:ea typeface="+mn-ea"/>
                <a:cs typeface="+mn-cs"/>
              </a:rPr>
              <a:t>Danielle Holbrook Dunn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81F2C"/>
                </a:solidFill>
                <a:effectLst/>
                <a:uLnTx/>
                <a:uFillTx/>
                <a:latin typeface="Proxima Nova Rg"/>
                <a:ea typeface="+mn-ea"/>
                <a:cs typeface="+mn-cs"/>
              </a:rPr>
              <a:t>Chief Transformation Officer</a:t>
            </a:r>
          </a:p>
        </p:txBody>
      </p:sp>
    </p:spTree>
    <p:extLst>
      <p:ext uri="{BB962C8B-B14F-4D97-AF65-F5344CB8AC3E}">
        <p14:creationId xmlns:p14="http://schemas.microsoft.com/office/powerpoint/2010/main" val="336964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4A27-B2DF-3E86-93DE-A27F2BFEF124}"/>
            </a:ext>
          </a:extLst>
        </p:cNvPr>
        <p:cNvGrpSpPr/>
        <p:nvPr/>
      </p:nvGrpSpPr>
      <p:grpSpPr>
        <a:xfrm>
          <a:off x="0" y="0"/>
          <a:ext cx="0" cy="0"/>
          <a:chOff x="0" y="0"/>
          <a:chExt cx="0" cy="0"/>
        </a:xfrm>
      </p:grpSpPr>
      <p:sp>
        <p:nvSpPr>
          <p:cNvPr id="37" name="Rectangle 49">
            <a:extLst>
              <a:ext uri="{FF2B5EF4-FFF2-40B4-BE49-F238E27FC236}">
                <a16:creationId xmlns:a16="http://schemas.microsoft.com/office/drawing/2014/main" id="{A91AD510-C67C-0BAF-2EC9-98BE6943A798}"/>
              </a:ext>
            </a:extLst>
          </p:cNvPr>
          <p:cNvSpPr/>
          <p:nvPr/>
        </p:nvSpPr>
        <p:spPr>
          <a:xfrm flipH="1">
            <a:off x="3578373" y="1333"/>
            <a:ext cx="8613626" cy="6858001"/>
          </a:xfrm>
          <a:custGeom>
            <a:avLst/>
            <a:gdLst>
              <a:gd name="connsiteX0" fmla="*/ 0 w 6096000"/>
              <a:gd name="connsiteY0" fmla="*/ 0 h 5988928"/>
              <a:gd name="connsiteX1" fmla="*/ 3101536 w 6096000"/>
              <a:gd name="connsiteY1" fmla="*/ 0 h 5988928"/>
              <a:gd name="connsiteX2" fmla="*/ 6096000 w 6096000"/>
              <a:gd name="connsiteY2" fmla="*/ 2994464 h 5988928"/>
              <a:gd name="connsiteX3" fmla="*/ 6096000 w 6096000"/>
              <a:gd name="connsiteY3" fmla="*/ 5988928 h 5988928"/>
              <a:gd name="connsiteX4" fmla="*/ 0 w 6096000"/>
              <a:gd name="connsiteY4" fmla="*/ 5988928 h 5988928"/>
              <a:gd name="connsiteX5" fmla="*/ 0 w 6096000"/>
              <a:gd name="connsiteY5" fmla="*/ 0 h 5988928"/>
              <a:gd name="connsiteX0" fmla="*/ 0 w 6096000"/>
              <a:gd name="connsiteY0" fmla="*/ 0 h 5988928"/>
              <a:gd name="connsiteX1" fmla="*/ 3101536 w 6096000"/>
              <a:gd name="connsiteY1" fmla="*/ 0 h 5988928"/>
              <a:gd name="connsiteX2" fmla="*/ 6070600 w 6096000"/>
              <a:gd name="connsiteY2" fmla="*/ 5966264 h 5988928"/>
              <a:gd name="connsiteX3" fmla="*/ 6096000 w 6096000"/>
              <a:gd name="connsiteY3" fmla="*/ 5988928 h 5988928"/>
              <a:gd name="connsiteX4" fmla="*/ 0 w 6096000"/>
              <a:gd name="connsiteY4" fmla="*/ 5988928 h 5988928"/>
              <a:gd name="connsiteX5" fmla="*/ 0 w 6096000"/>
              <a:gd name="connsiteY5" fmla="*/ 0 h 598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988928">
                <a:moveTo>
                  <a:pt x="0" y="0"/>
                </a:moveTo>
                <a:lnTo>
                  <a:pt x="3101536" y="0"/>
                </a:lnTo>
                <a:lnTo>
                  <a:pt x="6070600" y="5966264"/>
                </a:lnTo>
                <a:lnTo>
                  <a:pt x="6096000" y="5988928"/>
                </a:lnTo>
                <a:lnTo>
                  <a:pt x="0" y="5988928"/>
                </a:lnTo>
                <a:lnTo>
                  <a:pt x="0" y="0"/>
                </a:lnTo>
                <a:close/>
              </a:path>
            </a:pathLst>
          </a:custGeom>
          <a:gradFill flip="none" rotWithShape="1">
            <a:gsLst>
              <a:gs pos="86000">
                <a:schemeClr val="bg1">
                  <a:lumMod val="95000"/>
                  <a:alpha val="50000"/>
                </a:schemeClr>
              </a:gs>
              <a:gs pos="24000">
                <a:schemeClr val="tx2">
                  <a:lumMod val="20000"/>
                  <a:lumOff val="80000"/>
                </a:schemeClr>
              </a:gs>
            </a:gsLst>
            <a:lin ang="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4000">
                <a:solidFill>
                  <a:srgbClr val="35BEAD"/>
                </a:solidFill>
                <a:latin typeface="Arial"/>
                <a:ea typeface="Arial"/>
                <a:cs typeface="Arial"/>
                <a:sym typeface="Arial"/>
              </a:defRPr>
            </a:pPr>
            <a:endParaRPr kumimoji="0" sz="2000" b="0" i="0" u="none" strike="noStrike" kern="0" cap="none" spc="0" normalizeH="0" baseline="0" noProof="0" dirty="0">
              <a:ln>
                <a:noFill/>
              </a:ln>
              <a:solidFill>
                <a:srgbClr val="35BEAD"/>
              </a:solidFill>
              <a:effectLst/>
              <a:uLnTx/>
              <a:uFillTx/>
              <a:latin typeface="Aptos" panose="020B0004020202020204" pitchFamily="34" charset="0"/>
              <a:ea typeface="Arial"/>
              <a:cs typeface="Arial"/>
              <a:sym typeface="Arial"/>
            </a:endParaRPr>
          </a:p>
        </p:txBody>
      </p:sp>
      <p:sp>
        <p:nvSpPr>
          <p:cNvPr id="38" name="Rectangle 49">
            <a:extLst>
              <a:ext uri="{FF2B5EF4-FFF2-40B4-BE49-F238E27FC236}">
                <a16:creationId xmlns:a16="http://schemas.microsoft.com/office/drawing/2014/main" id="{CD82E0D6-FA07-6DF0-02A8-C9B53852789B}"/>
              </a:ext>
            </a:extLst>
          </p:cNvPr>
          <p:cNvSpPr/>
          <p:nvPr/>
        </p:nvSpPr>
        <p:spPr>
          <a:xfrm rot="10800000">
            <a:off x="4893682" y="239373"/>
            <a:ext cx="7381874" cy="6858000"/>
          </a:xfrm>
          <a:prstGeom prst="rect">
            <a:avLst/>
          </a:prstGeom>
          <a:gradFill flip="none" rotWithShape="1">
            <a:gsLst>
              <a:gs pos="0">
                <a:schemeClr val="bg1">
                  <a:lumMod val="95000"/>
                </a:schemeClr>
              </a:gs>
              <a:gs pos="24000">
                <a:schemeClr val="bg1">
                  <a:lumMod val="95000"/>
                  <a:alpha val="0"/>
                </a:schemeClr>
              </a:gs>
            </a:gsLst>
            <a:lin ang="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4000">
                <a:solidFill>
                  <a:srgbClr val="35BEAD"/>
                </a:solidFill>
                <a:latin typeface="Arial"/>
                <a:ea typeface="Arial"/>
                <a:cs typeface="Arial"/>
                <a:sym typeface="Arial"/>
              </a:defRPr>
            </a:pPr>
            <a:endParaRPr kumimoji="0" sz="2000" b="0" i="0" u="none" strike="noStrike" kern="0" cap="none" spc="0" normalizeH="0" baseline="0" noProof="0" dirty="0">
              <a:ln>
                <a:noFill/>
              </a:ln>
              <a:solidFill>
                <a:srgbClr val="35BEAD"/>
              </a:solidFill>
              <a:effectLst/>
              <a:uLnTx/>
              <a:uFillTx/>
              <a:latin typeface="Aptos" panose="020B0004020202020204" pitchFamily="34" charset="0"/>
              <a:ea typeface="Arial"/>
              <a:cs typeface="Arial"/>
              <a:sym typeface="Arial"/>
            </a:endParaRPr>
          </a:p>
        </p:txBody>
      </p:sp>
      <p:sp>
        <p:nvSpPr>
          <p:cNvPr id="43" name="object 43">
            <a:extLst>
              <a:ext uri="{FF2B5EF4-FFF2-40B4-BE49-F238E27FC236}">
                <a16:creationId xmlns:a16="http://schemas.microsoft.com/office/drawing/2014/main" id="{AFA88D0F-28E2-6A2B-D208-695B4100C4DC}"/>
              </a:ext>
            </a:extLst>
          </p:cNvPr>
          <p:cNvSpPr txBox="1">
            <a:spLocks noGrp="1"/>
          </p:cNvSpPr>
          <p:nvPr>
            <p:ph type="sldNum" sz="quarter" idx="7"/>
          </p:nvPr>
        </p:nvSpPr>
        <p:spPr>
          <a:xfrm>
            <a:off x="19265904" y="10528782"/>
            <a:ext cx="302894" cy="254634"/>
          </a:xfrm>
          <a:prstGeom prst="rect">
            <a:avLst/>
          </a:prstGeom>
        </p:spPr>
        <p:txBody>
          <a:bodyPr vert="horz" wrap="square" lIns="0" tIns="0" rIns="0" bIns="0" rtlCol="0">
            <a:spAutoFit/>
          </a:bodyPr>
          <a:lstStyle>
            <a:defPPr>
              <a:defRPr kern="0"/>
            </a:defPPr>
            <a:lvl1pPr>
              <a:defRPr sz="1450" b="0" i="0">
                <a:solidFill>
                  <a:schemeClr val="bg1"/>
                </a:solidFill>
                <a:latin typeface="Calibri"/>
                <a:cs typeface="Calibri"/>
              </a:defRPr>
            </a:lvl1pPr>
          </a:lstStyle>
          <a:p>
            <a:pPr marL="38100" marR="0" lvl="0" indent="0" algn="l"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en-US" sz="1450" b="0" i="0" u="none" strike="noStrike" kern="1200" cap="none" spc="75" normalizeH="0" baseline="0" noProof="0" smtClean="0">
                <a:ln>
                  <a:noFill/>
                </a:ln>
                <a:solidFill>
                  <a:srgbClr val="FFFFFF"/>
                </a:solidFill>
                <a:effectLst/>
                <a:uLnTx/>
                <a:uFillTx/>
                <a:latin typeface="Calibri"/>
                <a:ea typeface="+mn-ea"/>
                <a:cs typeface="Calibri"/>
              </a:rPr>
              <a:pPr marL="38100" marR="0" lvl="0" indent="0" algn="l" defTabSz="914400" rtl="0" eaLnBrk="1" fontAlgn="auto" latinLnBrk="0" hangingPunct="1">
                <a:lnSpc>
                  <a:spcPct val="100000"/>
                </a:lnSpc>
                <a:spcBef>
                  <a:spcPts val="50"/>
                </a:spcBef>
                <a:spcAft>
                  <a:spcPts val="0"/>
                </a:spcAft>
                <a:buClrTx/>
                <a:buSzTx/>
                <a:buFontTx/>
                <a:buNone/>
                <a:tabLst/>
                <a:defRPr/>
              </a:pPr>
              <a:t>3</a:t>
            </a:fld>
            <a:endParaRPr kumimoji="0" sz="1450" b="0" i="0" u="none" strike="noStrike" kern="1200" cap="none" spc="45" normalizeH="0" baseline="0" noProof="0">
              <a:ln>
                <a:noFill/>
              </a:ln>
              <a:solidFill>
                <a:srgbClr val="FFFFFF"/>
              </a:solidFill>
              <a:effectLst/>
              <a:uLnTx/>
              <a:uFillTx/>
              <a:latin typeface="Calibri"/>
              <a:ea typeface="+mn-ea"/>
              <a:cs typeface="Calibri"/>
            </a:endParaRPr>
          </a:p>
        </p:txBody>
      </p:sp>
      <p:sp>
        <p:nvSpPr>
          <p:cNvPr id="118" name="Text Placeholder 7">
            <a:extLst>
              <a:ext uri="{FF2B5EF4-FFF2-40B4-BE49-F238E27FC236}">
                <a16:creationId xmlns:a16="http://schemas.microsoft.com/office/drawing/2014/main" id="{C77587AC-8768-A358-9D31-91140FF5C78F}"/>
              </a:ext>
            </a:extLst>
          </p:cNvPr>
          <p:cNvSpPr txBox="1">
            <a:spLocks/>
          </p:cNvSpPr>
          <p:nvPr/>
        </p:nvSpPr>
        <p:spPr>
          <a:xfrm>
            <a:off x="511169" y="239373"/>
            <a:ext cx="5345803" cy="531942"/>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endParaRPr>
          </a:p>
        </p:txBody>
      </p:sp>
      <p:sp>
        <p:nvSpPr>
          <p:cNvPr id="124" name="Slide Number Placeholder 6">
            <a:extLst>
              <a:ext uri="{FF2B5EF4-FFF2-40B4-BE49-F238E27FC236}">
                <a16:creationId xmlns:a16="http://schemas.microsoft.com/office/drawing/2014/main" id="{8FCB0365-628C-A819-FD2F-C65D92FC3EFD}"/>
              </a:ext>
            </a:extLst>
          </p:cNvPr>
          <p:cNvSpPr txBox="1">
            <a:spLocks/>
          </p:cNvSpPr>
          <p:nvPr/>
        </p:nvSpPr>
        <p:spPr>
          <a:xfrm>
            <a:off x="609136" y="6007980"/>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CED2D5"/>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srgbClr val="CED2D5"/>
              </a:solidFill>
              <a:effectLst/>
              <a:uLnTx/>
              <a:uFillTx/>
              <a:latin typeface="Aptos" panose="020B0004020202020204" pitchFamily="34" charset="0"/>
              <a:ea typeface="+mn-ea"/>
              <a:cs typeface="+mn-cs"/>
            </a:endParaRPr>
          </a:p>
        </p:txBody>
      </p:sp>
      <p:sp>
        <p:nvSpPr>
          <p:cNvPr id="2" name="Parallelogram 10">
            <a:extLst>
              <a:ext uri="{FF2B5EF4-FFF2-40B4-BE49-F238E27FC236}">
                <a16:creationId xmlns:a16="http://schemas.microsoft.com/office/drawing/2014/main" id="{628C631A-345A-B3BC-1416-2A2100531198}"/>
              </a:ext>
            </a:extLst>
          </p:cNvPr>
          <p:cNvSpPr/>
          <p:nvPr/>
        </p:nvSpPr>
        <p:spPr>
          <a:xfrm>
            <a:off x="-1" y="957033"/>
            <a:ext cx="3520441" cy="592470"/>
          </a:xfrm>
          <a:custGeom>
            <a:avLst/>
            <a:gdLst>
              <a:gd name="connsiteX0" fmla="*/ 0 w 3585845"/>
              <a:gd name="connsiteY0" fmla="*/ 546100 h 546100"/>
              <a:gd name="connsiteX1" fmla="*/ 136525 w 3585845"/>
              <a:gd name="connsiteY1" fmla="*/ 0 h 546100"/>
              <a:gd name="connsiteX2" fmla="*/ 3585845 w 3585845"/>
              <a:gd name="connsiteY2" fmla="*/ 0 h 546100"/>
              <a:gd name="connsiteX3" fmla="*/ 3449320 w 3585845"/>
              <a:gd name="connsiteY3" fmla="*/ 546100 h 546100"/>
              <a:gd name="connsiteX4" fmla="*/ 0 w 3585845"/>
              <a:gd name="connsiteY4" fmla="*/ 546100 h 546100"/>
              <a:gd name="connsiteX0" fmla="*/ 0 w 3585845"/>
              <a:gd name="connsiteY0" fmla="*/ 546100 h 546100"/>
              <a:gd name="connsiteX1" fmla="*/ 12166 w 3585845"/>
              <a:gd name="connsiteY1" fmla="*/ 0 h 546100"/>
              <a:gd name="connsiteX2" fmla="*/ 3585845 w 3585845"/>
              <a:gd name="connsiteY2" fmla="*/ 0 h 546100"/>
              <a:gd name="connsiteX3" fmla="*/ 3449320 w 3585845"/>
              <a:gd name="connsiteY3" fmla="*/ 546100 h 546100"/>
              <a:gd name="connsiteX4" fmla="*/ 0 w 3585845"/>
              <a:gd name="connsiteY4" fmla="*/ 546100 h 546100"/>
              <a:gd name="connsiteX0" fmla="*/ 5486 w 3591331"/>
              <a:gd name="connsiteY0" fmla="*/ 546100 h 546100"/>
              <a:gd name="connsiteX1" fmla="*/ 0 w 3591331"/>
              <a:gd name="connsiteY1" fmla="*/ 3531 h 546100"/>
              <a:gd name="connsiteX2" fmla="*/ 3591331 w 3591331"/>
              <a:gd name="connsiteY2" fmla="*/ 0 h 546100"/>
              <a:gd name="connsiteX3" fmla="*/ 3454806 w 3591331"/>
              <a:gd name="connsiteY3" fmla="*/ 546100 h 546100"/>
              <a:gd name="connsiteX4" fmla="*/ 5486 w 3591331"/>
              <a:gd name="connsiteY4" fmla="*/ 546100 h 546100"/>
              <a:gd name="connsiteX0" fmla="*/ 395 w 3586240"/>
              <a:gd name="connsiteY0" fmla="*/ 546100 h 546100"/>
              <a:gd name="connsiteX1" fmla="*/ 1970 w 3586240"/>
              <a:gd name="connsiteY1" fmla="*/ 0 h 546100"/>
              <a:gd name="connsiteX2" fmla="*/ 3586240 w 3586240"/>
              <a:gd name="connsiteY2" fmla="*/ 0 h 546100"/>
              <a:gd name="connsiteX3" fmla="*/ 3449715 w 3586240"/>
              <a:gd name="connsiteY3" fmla="*/ 546100 h 546100"/>
              <a:gd name="connsiteX4" fmla="*/ 395 w 3586240"/>
              <a:gd name="connsiteY4" fmla="*/ 546100 h 546100"/>
              <a:gd name="connsiteX0" fmla="*/ 2845 w 3588690"/>
              <a:gd name="connsiteY0" fmla="*/ 546100 h 546100"/>
              <a:gd name="connsiteX1" fmla="*/ 0 w 3588690"/>
              <a:gd name="connsiteY1" fmla="*/ 6350 h 546100"/>
              <a:gd name="connsiteX2" fmla="*/ 3588690 w 3588690"/>
              <a:gd name="connsiteY2" fmla="*/ 0 h 546100"/>
              <a:gd name="connsiteX3" fmla="*/ 3452165 w 3588690"/>
              <a:gd name="connsiteY3" fmla="*/ 546100 h 546100"/>
              <a:gd name="connsiteX4" fmla="*/ 2845 w 3588690"/>
              <a:gd name="connsiteY4" fmla="*/ 546100 h 54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690" h="546100">
                <a:moveTo>
                  <a:pt x="2845" y="546100"/>
                </a:moveTo>
                <a:cubicBezTo>
                  <a:pt x="1016" y="365244"/>
                  <a:pt x="1829" y="187206"/>
                  <a:pt x="0" y="6350"/>
                </a:cubicBezTo>
                <a:lnTo>
                  <a:pt x="3588690" y="0"/>
                </a:lnTo>
                <a:lnTo>
                  <a:pt x="3452165" y="546100"/>
                </a:lnTo>
                <a:lnTo>
                  <a:pt x="2845" y="546100"/>
                </a:lnTo>
                <a:close/>
              </a:path>
            </a:pathLst>
          </a:custGeom>
          <a:gradFill>
            <a:gsLst>
              <a:gs pos="100000">
                <a:schemeClr val="accent1">
                  <a:alpha val="25000"/>
                </a:schemeClr>
              </a:gs>
              <a:gs pos="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marL="51435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1" u="none" strike="noStrike" kern="1200" cap="none" spc="0" normalizeH="0" baseline="0" noProof="0" dirty="0">
              <a:ln>
                <a:noFill/>
              </a:ln>
              <a:solidFill>
                <a:srgbClr val="FFFFFF"/>
              </a:solidFill>
              <a:effectLst/>
              <a:uLnTx/>
              <a:uFillTx/>
              <a:latin typeface="Aptos" panose="020B0004020202020204" pitchFamily="34" charset="0"/>
              <a:ea typeface="+mn-ea"/>
              <a:cs typeface="Times New Roman" panose="02020603050405020304" pitchFamily="18" charset="0"/>
            </a:endParaRPr>
          </a:p>
        </p:txBody>
      </p:sp>
      <p:sp>
        <p:nvSpPr>
          <p:cNvPr id="35" name="Rectangle 34">
            <a:extLst>
              <a:ext uri="{FF2B5EF4-FFF2-40B4-BE49-F238E27FC236}">
                <a16:creationId xmlns:a16="http://schemas.microsoft.com/office/drawing/2014/main" id="{928CC62F-48A5-27B6-4C92-3625CB747D1E}"/>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23" name="Picture 2">
            <a:extLst>
              <a:ext uri="{FF2B5EF4-FFF2-40B4-BE49-F238E27FC236}">
                <a16:creationId xmlns:a16="http://schemas.microsoft.com/office/drawing/2014/main" id="{6FEDC646-F767-1853-4268-E1FB813793ED}"/>
              </a:ext>
            </a:extLst>
          </p:cNvPr>
          <p:cNvPicPr>
            <a:picLocks noChangeAspect="1" noChangeArrowheads="1"/>
          </p:cNvPicPr>
          <p:nvPr/>
        </p:nvPicPr>
        <p:blipFill>
          <a:blip r:embed="rId3"/>
          <a:srcRect/>
          <a:stretch/>
        </p:blipFill>
        <p:spPr bwMode="auto">
          <a:xfrm>
            <a:off x="5148139" y="580494"/>
            <a:ext cx="1186891" cy="1186891"/>
          </a:xfrm>
          <a:prstGeom prst="ellipse">
            <a:avLst/>
          </a:prstGeom>
          <a:ln w="190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B728182-89A0-7704-E76F-A07D5DA72791}"/>
              </a:ext>
            </a:extLst>
          </p:cNvPr>
          <p:cNvSpPr/>
          <p:nvPr/>
        </p:nvSpPr>
        <p:spPr>
          <a:xfrm>
            <a:off x="4358050" y="1812335"/>
            <a:ext cx="2766060" cy="969496"/>
          </a:xfrm>
          <a:prstGeom prst="rect">
            <a:avLst/>
          </a:prstGeom>
        </p:spPr>
        <p:txBody>
          <a:bodyPr wrap="square" lIns="0" tIns="0" rIns="0" bIns="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30046"/>
                </a:solidFill>
                <a:effectLst/>
                <a:uLnTx/>
                <a:uFillTx/>
                <a:latin typeface="Aptos" panose="020B0004020202020204" pitchFamily="34" charset="0"/>
                <a:ea typeface="+mn-ea"/>
                <a:cs typeface="+mn-cs"/>
              </a:rPr>
              <a:t>Philip </a:t>
            </a:r>
            <a:r>
              <a:rPr kumimoji="0" lang="en-US" sz="1100" b="1" i="0" u="none" strike="noStrike" kern="1200" cap="none" spc="0" normalizeH="0" baseline="0" noProof="0" dirty="0" err="1">
                <a:ln>
                  <a:noFill/>
                </a:ln>
                <a:solidFill>
                  <a:srgbClr val="E30046"/>
                </a:solidFill>
                <a:effectLst/>
                <a:uLnTx/>
                <a:uFillTx/>
                <a:latin typeface="Aptos" panose="020B0004020202020204" pitchFamily="34" charset="0"/>
                <a:ea typeface="+mn-ea"/>
                <a:cs typeface="+mn-cs"/>
              </a:rPr>
              <a:t>Fayer</a:t>
            </a:r>
            <a:endParaRPr kumimoji="0" lang="en-US" sz="1100" b="0" i="0" u="none" strike="noStrike" kern="1200" cap="none" spc="0" normalizeH="0" baseline="0" noProof="0" dirty="0">
              <a:ln>
                <a:noFill/>
              </a:ln>
              <a:solidFill>
                <a:srgbClr val="E30046"/>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384C56"/>
                </a:solidFill>
                <a:effectLst/>
                <a:uLnTx/>
                <a:uFillTx/>
                <a:latin typeface="Aptos" panose="020B0004020202020204" pitchFamily="34" charset="0"/>
                <a:ea typeface="+mn-ea"/>
                <a:cs typeface="+mn-cs"/>
              </a:rPr>
              <a:t>Chairman &amp; Chief Executive Officer</a:t>
            </a:r>
          </a:p>
        </p:txBody>
      </p:sp>
      <p:grpSp>
        <p:nvGrpSpPr>
          <p:cNvPr id="59" name="Group 58">
            <a:extLst>
              <a:ext uri="{FF2B5EF4-FFF2-40B4-BE49-F238E27FC236}">
                <a16:creationId xmlns:a16="http://schemas.microsoft.com/office/drawing/2014/main" id="{F1553C6D-4499-42F9-43DB-0A4B7642A2C2}"/>
              </a:ext>
            </a:extLst>
          </p:cNvPr>
          <p:cNvGrpSpPr/>
          <p:nvPr/>
        </p:nvGrpSpPr>
        <p:grpSpPr>
          <a:xfrm>
            <a:off x="6300046" y="4241260"/>
            <a:ext cx="2286000" cy="1746755"/>
            <a:chOff x="8188108" y="4652098"/>
            <a:chExt cx="2286000" cy="1746755"/>
          </a:xfrm>
        </p:grpSpPr>
        <p:pic>
          <p:nvPicPr>
            <p:cNvPr id="60" name="Picture 3">
              <a:extLst>
                <a:ext uri="{FF2B5EF4-FFF2-40B4-BE49-F238E27FC236}">
                  <a16:creationId xmlns:a16="http://schemas.microsoft.com/office/drawing/2014/main" id="{E38726BB-7A32-3585-B99F-B82B005D4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7" r="407"/>
            <a:stretch/>
          </p:blipFill>
          <p:spPr bwMode="auto">
            <a:xfrm>
              <a:off x="8791782" y="4652098"/>
              <a:ext cx="970442" cy="978408"/>
            </a:xfrm>
            <a:prstGeom prst="ellipse">
              <a:avLst/>
            </a:prstGeom>
            <a:noFill/>
            <a:ln w="190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1" name="Rectangle 60">
              <a:extLst>
                <a:ext uri="{FF2B5EF4-FFF2-40B4-BE49-F238E27FC236}">
                  <a16:creationId xmlns:a16="http://schemas.microsoft.com/office/drawing/2014/main" id="{443AA594-A03C-CEEA-D468-5BE1587E5593}"/>
                </a:ext>
              </a:extLst>
            </p:cNvPr>
            <p:cNvSpPr/>
            <p:nvPr/>
          </p:nvSpPr>
          <p:spPr>
            <a:xfrm>
              <a:off x="8188108" y="5637106"/>
              <a:ext cx="2286000" cy="761747"/>
            </a:xfrm>
            <a:prstGeom prst="rect">
              <a:avLst/>
            </a:prstGeom>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dirty="0">
                  <a:solidFill>
                    <a:srgbClr val="E30046"/>
                  </a:solidFill>
                  <a:latin typeface="Aptos" panose="020B0004020202020204" pitchFamily="34" charset="0"/>
                </a:rPr>
                <a:t>Carin Obad</a:t>
              </a:r>
              <a:endParaRPr kumimoji="0" lang="en-US" sz="1100" b="1" i="0" u="none" strike="noStrike" kern="1200" cap="none" spc="0" normalizeH="0" baseline="0" noProof="0" dirty="0">
                <a:ln>
                  <a:noFill/>
                </a:ln>
                <a:solidFill>
                  <a:srgbClr val="E30046"/>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rgbClr val="384C56"/>
                  </a:solidFill>
                  <a:latin typeface="Aptos" panose="020B0004020202020204" pitchFamily="34" charset="0"/>
                </a:rPr>
                <a:t>Vice President, Gov Product Strategy &amp; Customer Success</a:t>
              </a:r>
              <a:br>
                <a:rPr kumimoji="0" lang="en-US" sz="1100" b="0" i="1" u="none" strike="noStrike" kern="1200" cap="none" spc="0" normalizeH="0" baseline="0" noProof="0" dirty="0">
                  <a:ln>
                    <a:noFill/>
                  </a:ln>
                  <a:solidFill>
                    <a:srgbClr val="384C56"/>
                  </a:solidFill>
                  <a:effectLst/>
                  <a:uLnTx/>
                  <a:uFillTx/>
                  <a:latin typeface="Aptos" panose="020B0004020202020204" pitchFamily="34" charset="0"/>
                  <a:ea typeface="+mn-ea"/>
                  <a:cs typeface="+mn-cs"/>
                </a:rPr>
              </a:br>
              <a:endParaRPr kumimoji="0" lang="en-US" sz="1100" b="0" i="1" u="none" strike="noStrike" kern="1200" cap="none" spc="0" normalizeH="0" baseline="0" noProof="0" dirty="0">
                <a:ln>
                  <a:noFill/>
                </a:ln>
                <a:solidFill>
                  <a:srgbClr val="384C56"/>
                </a:solidFill>
                <a:effectLst/>
                <a:uLnTx/>
                <a:uFillTx/>
                <a:latin typeface="Aptos" panose="020B0004020202020204" pitchFamily="34" charset="0"/>
                <a:ea typeface="+mn-ea"/>
                <a:cs typeface="+mn-cs"/>
              </a:endParaRPr>
            </a:p>
          </p:txBody>
        </p:sp>
      </p:grpSp>
      <p:grpSp>
        <p:nvGrpSpPr>
          <p:cNvPr id="8" name="Group 7">
            <a:extLst>
              <a:ext uri="{FF2B5EF4-FFF2-40B4-BE49-F238E27FC236}">
                <a16:creationId xmlns:a16="http://schemas.microsoft.com/office/drawing/2014/main" id="{7FEA3354-EEC9-2E8E-4316-CDCAB3C4418E}"/>
              </a:ext>
            </a:extLst>
          </p:cNvPr>
          <p:cNvGrpSpPr/>
          <p:nvPr/>
        </p:nvGrpSpPr>
        <p:grpSpPr>
          <a:xfrm>
            <a:off x="3730432" y="2528960"/>
            <a:ext cx="1711779" cy="1741123"/>
            <a:chOff x="1477624" y="2938549"/>
            <a:chExt cx="1711779" cy="1741123"/>
          </a:xfrm>
        </p:grpSpPr>
        <p:sp>
          <p:nvSpPr>
            <p:cNvPr id="34" name="Rectangle 33">
              <a:extLst>
                <a:ext uri="{FF2B5EF4-FFF2-40B4-BE49-F238E27FC236}">
                  <a16:creationId xmlns:a16="http://schemas.microsoft.com/office/drawing/2014/main" id="{A565167A-4A1B-175E-1D78-9149E672F9F2}"/>
                </a:ext>
              </a:extLst>
            </p:cNvPr>
            <p:cNvSpPr/>
            <p:nvPr/>
          </p:nvSpPr>
          <p:spPr>
            <a:xfrm>
              <a:off x="1477624" y="3948152"/>
              <a:ext cx="1711779" cy="731520"/>
            </a:xfrm>
            <a:prstGeom prst="rect">
              <a:avLst/>
            </a:prstGeom>
          </p:spPr>
          <p:txBody>
            <a:bodyPr wrap="square" lIns="0" tIns="0" rIns="0" bIns="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30046"/>
                  </a:solidFill>
                  <a:effectLst/>
                  <a:uLnTx/>
                  <a:uFillTx/>
                  <a:latin typeface="Aptos" panose="020B0004020202020204" pitchFamily="34" charset="0"/>
                  <a:ea typeface="+mn-ea"/>
                  <a:cs typeface="+mn-cs"/>
                </a:rPr>
                <a:t>Yuval Ziv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384C56"/>
                  </a:solidFill>
                  <a:effectLst/>
                  <a:uLnTx/>
                  <a:uFillTx/>
                  <a:latin typeface="Aptos" panose="020B0004020202020204" pitchFamily="34" charset="0"/>
                  <a:ea typeface="+mn-ea"/>
                  <a:cs typeface="+mn-cs"/>
                </a:rPr>
                <a:t>President</a:t>
              </a:r>
            </a:p>
          </p:txBody>
        </p:sp>
        <p:pic>
          <p:nvPicPr>
            <p:cNvPr id="68" name="Picture 2" descr="https://nuvei.com/wp-content/uploads/2019/11/yuval-ziv-1.jpg">
              <a:extLst>
                <a:ext uri="{FF2B5EF4-FFF2-40B4-BE49-F238E27FC236}">
                  <a16:creationId xmlns:a16="http://schemas.microsoft.com/office/drawing/2014/main" id="{E123714B-C6B3-ED2F-7D6E-A28AB9E2E7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838214" y="2938549"/>
              <a:ext cx="980902" cy="980902"/>
            </a:xfrm>
            <a:prstGeom prst="ellipse">
              <a:avLst/>
            </a:prstGeom>
            <a:noFill/>
            <a:ln w="190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0681E56-6072-235A-9044-14FFDAA57DA4}"/>
              </a:ext>
            </a:extLst>
          </p:cNvPr>
          <p:cNvGrpSpPr/>
          <p:nvPr/>
        </p:nvGrpSpPr>
        <p:grpSpPr>
          <a:xfrm>
            <a:off x="2811636" y="4270715"/>
            <a:ext cx="2286000" cy="1412142"/>
            <a:chOff x="2754740" y="4691358"/>
            <a:chExt cx="2286000" cy="1412142"/>
          </a:xfrm>
        </p:grpSpPr>
        <p:sp>
          <p:nvSpPr>
            <p:cNvPr id="33" name="Rectangle 32">
              <a:extLst>
                <a:ext uri="{FF2B5EF4-FFF2-40B4-BE49-F238E27FC236}">
                  <a16:creationId xmlns:a16="http://schemas.microsoft.com/office/drawing/2014/main" id="{3EFB155A-D78D-5168-F64D-8D1D807AF23A}"/>
                </a:ext>
              </a:extLst>
            </p:cNvPr>
            <p:cNvSpPr/>
            <p:nvPr/>
          </p:nvSpPr>
          <p:spPr>
            <a:xfrm>
              <a:off x="2754740" y="5680307"/>
              <a:ext cx="2286000" cy="423193"/>
            </a:xfrm>
            <a:prstGeom prst="rect">
              <a:avLst/>
            </a:prstGeom>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dirty="0">
                  <a:solidFill>
                    <a:srgbClr val="E30046"/>
                  </a:solidFill>
                  <a:latin typeface="Aptos" panose="020B0004020202020204" pitchFamily="34" charset="0"/>
                </a:rPr>
                <a:t>Gregg Bavisotto</a:t>
              </a:r>
              <a:endParaRPr kumimoji="0" lang="en-US" sz="1100" b="1" i="0" u="none" strike="noStrike" kern="1200" cap="none" spc="0" normalizeH="0" baseline="0" noProof="0" dirty="0">
                <a:ln>
                  <a:noFill/>
                </a:ln>
                <a:solidFill>
                  <a:srgbClr val="E30046"/>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384C56"/>
                  </a:solidFill>
                  <a:effectLst/>
                  <a:uLnTx/>
                  <a:uFillTx/>
                  <a:latin typeface="Aptos" panose="020B0004020202020204" pitchFamily="34" charset="0"/>
                  <a:ea typeface="+mn-ea"/>
                  <a:cs typeface="+mn-cs"/>
                </a:rPr>
                <a:t>Vice President of Sales - Government</a:t>
              </a:r>
            </a:p>
          </p:txBody>
        </p:sp>
        <p:pic>
          <p:nvPicPr>
            <p:cNvPr id="73" name="Picture 6">
              <a:extLst>
                <a:ext uri="{FF2B5EF4-FFF2-40B4-BE49-F238E27FC236}">
                  <a16:creationId xmlns:a16="http://schemas.microsoft.com/office/drawing/2014/main" id="{AFC35550-5A80-D44B-D544-1BF02D082233}"/>
                </a:ext>
              </a:extLst>
            </p:cNvPr>
            <p:cNvPicPr>
              <a:picLocks noChangeArrowheads="1"/>
            </p:cNvPicPr>
            <p:nvPr/>
          </p:nvPicPr>
          <p:blipFill rotWithShape="1">
            <a:blip r:embed="rId6">
              <a:extLst>
                <a:ext uri="{28A0092B-C50C-407E-A947-70E740481C1C}">
                  <a14:useLocalDpi xmlns:a14="http://schemas.microsoft.com/office/drawing/2010/main" val="0"/>
                </a:ext>
              </a:extLst>
            </a:blip>
            <a:srcRect l="10065" t="2757" r="3544" b="5669"/>
            <a:stretch/>
          </p:blipFill>
          <p:spPr bwMode="auto">
            <a:xfrm>
              <a:off x="3345729" y="4691358"/>
              <a:ext cx="978408" cy="978408"/>
            </a:xfrm>
            <a:prstGeom prst="ellipse">
              <a:avLst/>
            </a:prstGeom>
            <a:solidFill>
              <a:srgbClr val="B1B1B1"/>
            </a:solidFill>
            <a:ln w="19050">
              <a:solidFill>
                <a:schemeClr val="accent6"/>
              </a:solidFill>
            </a:ln>
            <a:effectLst>
              <a:outerShdw blurRad="50800" dist="38100" dir="2700000" algn="tl" rotWithShape="0">
                <a:prstClr val="black">
                  <a:alpha val="40000"/>
                </a:prstClr>
              </a:outerShdw>
            </a:effectLst>
          </p:spPr>
        </p:pic>
      </p:grpSp>
      <p:grpSp>
        <p:nvGrpSpPr>
          <p:cNvPr id="13" name="Group 12">
            <a:extLst>
              <a:ext uri="{FF2B5EF4-FFF2-40B4-BE49-F238E27FC236}">
                <a16:creationId xmlns:a16="http://schemas.microsoft.com/office/drawing/2014/main" id="{AC7894A2-0ED0-1E34-6AD8-ECF9A2CF6251}"/>
              </a:ext>
            </a:extLst>
          </p:cNvPr>
          <p:cNvGrpSpPr/>
          <p:nvPr/>
        </p:nvGrpSpPr>
        <p:grpSpPr>
          <a:xfrm>
            <a:off x="5421481" y="2412400"/>
            <a:ext cx="2286000" cy="1554819"/>
            <a:chOff x="3220176" y="6282166"/>
            <a:chExt cx="2286000" cy="1554819"/>
          </a:xfrm>
        </p:grpSpPr>
        <p:sp>
          <p:nvSpPr>
            <p:cNvPr id="14" name="Rectangle 13">
              <a:extLst>
                <a:ext uri="{FF2B5EF4-FFF2-40B4-BE49-F238E27FC236}">
                  <a16:creationId xmlns:a16="http://schemas.microsoft.com/office/drawing/2014/main" id="{5BC1437D-66E8-BBA5-2493-8EE88D980E62}"/>
                </a:ext>
              </a:extLst>
            </p:cNvPr>
            <p:cNvSpPr/>
            <p:nvPr/>
          </p:nvSpPr>
          <p:spPr>
            <a:xfrm>
              <a:off x="3220176" y="7413792"/>
              <a:ext cx="2286000" cy="423193"/>
            </a:xfrm>
            <a:prstGeom prst="rect">
              <a:avLst/>
            </a:prstGeom>
          </p:spPr>
          <p:txBody>
            <a:bodyPr wrap="square" lIns="0" tIns="0" rIns="0" bIns="0">
              <a:spAutoFit/>
            </a:bodyPr>
            <a:lstStyle/>
            <a:p>
              <a:pPr algn="ctr">
                <a:lnSpc>
                  <a:spcPct val="150000"/>
                </a:lnSpc>
              </a:pPr>
              <a:r>
                <a:rPr lang="en-US" sz="1100" b="1" dirty="0">
                  <a:solidFill>
                    <a:schemeClr val="accent1"/>
                  </a:solidFill>
                  <a:latin typeface="Aptos" panose="020B0004020202020204" pitchFamily="34" charset="0"/>
                </a:rPr>
                <a:t>Ben Weiner</a:t>
              </a:r>
            </a:p>
            <a:p>
              <a:pPr algn="ctr"/>
              <a:r>
                <a:rPr lang="en-US" sz="1100" b="0" i="1" dirty="0">
                  <a:solidFill>
                    <a:schemeClr val="tx2"/>
                  </a:solidFill>
                  <a:latin typeface="Aptos" panose="020B0004020202020204" pitchFamily="34" charset="0"/>
                </a:rPr>
                <a:t>Senior Vice President, B2B &amp; Gov</a:t>
              </a:r>
            </a:p>
          </p:txBody>
        </p:sp>
        <p:pic>
          <p:nvPicPr>
            <p:cNvPr id="15" name="Picture 5">
              <a:extLst>
                <a:ext uri="{FF2B5EF4-FFF2-40B4-BE49-F238E27FC236}">
                  <a16:creationId xmlns:a16="http://schemas.microsoft.com/office/drawing/2014/main" id="{D9F154DD-E97B-EBBA-5C0B-06DECA9BD4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733" t="18966" r="27776" b="32146"/>
            <a:stretch/>
          </p:blipFill>
          <p:spPr bwMode="auto">
            <a:xfrm>
              <a:off x="3779389" y="6282166"/>
              <a:ext cx="1097280" cy="1097280"/>
            </a:xfrm>
            <a:prstGeom prst="ellipse">
              <a:avLst/>
            </a:prstGeom>
            <a:solidFill>
              <a:srgbClr val="B1B1B1"/>
            </a:solidFill>
            <a:ln w="19050">
              <a:solidFill>
                <a:schemeClr val="accent6"/>
              </a:solidFill>
            </a:ln>
            <a:effectLst>
              <a:outerShdw blurRad="50800" dist="38100" dir="2700000" algn="tl" rotWithShape="0">
                <a:prstClr val="black">
                  <a:alpha val="40000"/>
                </a:prstClr>
              </a:outerShdw>
            </a:effectLst>
          </p:spPr>
        </p:pic>
      </p:grpSp>
      <p:sp>
        <p:nvSpPr>
          <p:cNvPr id="16" name="Text Placeholder 7">
            <a:extLst>
              <a:ext uri="{FF2B5EF4-FFF2-40B4-BE49-F238E27FC236}">
                <a16:creationId xmlns:a16="http://schemas.microsoft.com/office/drawing/2014/main" id="{A9E69DED-9FFC-F817-5613-72BCA2150F7F}"/>
              </a:ext>
            </a:extLst>
          </p:cNvPr>
          <p:cNvSpPr txBox="1">
            <a:spLocks/>
          </p:cNvSpPr>
          <p:nvPr/>
        </p:nvSpPr>
        <p:spPr>
          <a:xfrm>
            <a:off x="522103" y="287139"/>
            <a:ext cx="5345803" cy="531942"/>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Gov Leadership Team</a:t>
            </a:r>
          </a:p>
        </p:txBody>
      </p:sp>
      <p:pic>
        <p:nvPicPr>
          <p:cNvPr id="3" name="Picture 2">
            <a:extLst>
              <a:ext uri="{FF2B5EF4-FFF2-40B4-BE49-F238E27FC236}">
                <a16:creationId xmlns:a16="http://schemas.microsoft.com/office/drawing/2014/main" id="{DA2CC2D2-8920-3108-191B-FFF671B6D2E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Tree>
    <p:extLst>
      <p:ext uri="{BB962C8B-B14F-4D97-AF65-F5344CB8AC3E}">
        <p14:creationId xmlns:p14="http://schemas.microsoft.com/office/powerpoint/2010/main" val="17737821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FA9B-FF51-159A-B612-C6783A7C6B5C}"/>
            </a:ext>
          </a:extLst>
        </p:cNvPr>
        <p:cNvGrpSpPr/>
        <p:nvPr/>
      </p:nvGrpSpPr>
      <p:grpSpPr>
        <a:xfrm>
          <a:off x="0" y="0"/>
          <a:ext cx="0" cy="0"/>
          <a:chOff x="0" y="0"/>
          <a:chExt cx="0" cy="0"/>
        </a:xfrm>
      </p:grpSpPr>
      <p:sp>
        <p:nvSpPr>
          <p:cNvPr id="19" name="Google Shape;99;p2">
            <a:extLst>
              <a:ext uri="{FF2B5EF4-FFF2-40B4-BE49-F238E27FC236}">
                <a16:creationId xmlns:a16="http://schemas.microsoft.com/office/drawing/2014/main" id="{E843C1E6-9FAB-5F72-90F8-93DAE2D206AC}"/>
              </a:ext>
            </a:extLst>
          </p:cNvPr>
          <p:cNvSpPr/>
          <p:nvPr/>
        </p:nvSpPr>
        <p:spPr>
          <a:xfrm>
            <a:off x="630381" y="4051215"/>
            <a:ext cx="1586320" cy="1033209"/>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20" name="Google Shape;99;p2">
            <a:extLst>
              <a:ext uri="{FF2B5EF4-FFF2-40B4-BE49-F238E27FC236}">
                <a16:creationId xmlns:a16="http://schemas.microsoft.com/office/drawing/2014/main" id="{84AE3275-50FD-9CFE-185F-49F635D87898}"/>
              </a:ext>
            </a:extLst>
          </p:cNvPr>
          <p:cNvSpPr/>
          <p:nvPr/>
        </p:nvSpPr>
        <p:spPr>
          <a:xfrm>
            <a:off x="2305992" y="4051215"/>
            <a:ext cx="1586320" cy="1033209"/>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16" name="Google Shape;99;p2">
            <a:extLst>
              <a:ext uri="{FF2B5EF4-FFF2-40B4-BE49-F238E27FC236}">
                <a16:creationId xmlns:a16="http://schemas.microsoft.com/office/drawing/2014/main" id="{F8488A99-D6FE-421E-CBE2-E8EF760E5EB9}"/>
              </a:ext>
            </a:extLst>
          </p:cNvPr>
          <p:cNvSpPr/>
          <p:nvPr/>
        </p:nvSpPr>
        <p:spPr>
          <a:xfrm>
            <a:off x="650516" y="1512635"/>
            <a:ext cx="1586320" cy="1182305"/>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17" name="Google Shape;99;p2">
            <a:extLst>
              <a:ext uri="{FF2B5EF4-FFF2-40B4-BE49-F238E27FC236}">
                <a16:creationId xmlns:a16="http://schemas.microsoft.com/office/drawing/2014/main" id="{9D93261E-1F62-F1F5-B7FC-BD48DD211DF5}"/>
              </a:ext>
            </a:extLst>
          </p:cNvPr>
          <p:cNvSpPr/>
          <p:nvPr/>
        </p:nvSpPr>
        <p:spPr>
          <a:xfrm>
            <a:off x="630381" y="2780005"/>
            <a:ext cx="1586320" cy="1179577"/>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18" name="Google Shape;99;p2">
            <a:extLst>
              <a:ext uri="{FF2B5EF4-FFF2-40B4-BE49-F238E27FC236}">
                <a16:creationId xmlns:a16="http://schemas.microsoft.com/office/drawing/2014/main" id="{AE6FDF87-A39B-1323-E0DA-7C96E0F2C674}"/>
              </a:ext>
            </a:extLst>
          </p:cNvPr>
          <p:cNvSpPr/>
          <p:nvPr/>
        </p:nvSpPr>
        <p:spPr>
          <a:xfrm>
            <a:off x="2305992" y="2780005"/>
            <a:ext cx="1586320" cy="1179577"/>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1450" name="Slide Number Placeholder 6">
            <a:extLst>
              <a:ext uri="{FF2B5EF4-FFF2-40B4-BE49-F238E27FC236}">
                <a16:creationId xmlns:a16="http://schemas.microsoft.com/office/drawing/2014/main" id="{3AD61F5A-E003-67B6-55A7-9D7929AEDA9E}"/>
              </a:ext>
            </a:extLst>
          </p:cNvPr>
          <p:cNvSpPr txBox="1">
            <a:spLocks/>
          </p:cNvSpPr>
          <p:nvPr/>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E7E6E6"/>
                </a:solidFill>
                <a:effectLst/>
                <a:uLnTx/>
                <a:uFillTx/>
                <a:latin typeface="Proxima Nova Rg" panose="02000506030000020004" pitchFamily="2"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srgbClr val="E7E6E6"/>
              </a:solidFill>
              <a:effectLst/>
              <a:uLnTx/>
              <a:uFillTx/>
              <a:latin typeface="Proxima Nova Rg" panose="02000506030000020004" pitchFamily="2" charset="0"/>
              <a:ea typeface="+mn-ea"/>
              <a:cs typeface="Arial" panose="020B0604020202020204" pitchFamily="34" charset="0"/>
            </a:endParaRPr>
          </a:p>
        </p:txBody>
      </p:sp>
      <p:sp>
        <p:nvSpPr>
          <p:cNvPr id="6" name="Rectangle 5">
            <a:extLst>
              <a:ext uri="{FF2B5EF4-FFF2-40B4-BE49-F238E27FC236}">
                <a16:creationId xmlns:a16="http://schemas.microsoft.com/office/drawing/2014/main" id="{DB763367-6176-9E05-5CAE-7E5BAAA2FF77}"/>
              </a:ext>
            </a:extLst>
          </p:cNvPr>
          <p:cNvSpPr/>
          <p:nvPr/>
        </p:nvSpPr>
        <p:spPr>
          <a:xfrm>
            <a:off x="623046" y="2906561"/>
            <a:ext cx="1607228" cy="80021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50+</a:t>
            </a:r>
            <a:endParaRPr kumimoji="0" lang="en-US" sz="32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Local Acquiring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Markets</a:t>
            </a:r>
          </a:p>
        </p:txBody>
      </p:sp>
      <p:sp>
        <p:nvSpPr>
          <p:cNvPr id="8" name="Rectangle 7">
            <a:extLst>
              <a:ext uri="{FF2B5EF4-FFF2-40B4-BE49-F238E27FC236}">
                <a16:creationId xmlns:a16="http://schemas.microsoft.com/office/drawing/2014/main" id="{8ADFCCA3-2425-6A09-0DE4-BA5056C75845}"/>
              </a:ext>
            </a:extLst>
          </p:cNvPr>
          <p:cNvSpPr/>
          <p:nvPr/>
        </p:nvSpPr>
        <p:spPr>
          <a:xfrm>
            <a:off x="2289566" y="2906561"/>
            <a:ext cx="1607229" cy="80021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700+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Payment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Methods</a:t>
            </a:r>
          </a:p>
        </p:txBody>
      </p:sp>
      <p:sp>
        <p:nvSpPr>
          <p:cNvPr id="7" name="Rectangle 6">
            <a:extLst>
              <a:ext uri="{FF2B5EF4-FFF2-40B4-BE49-F238E27FC236}">
                <a16:creationId xmlns:a16="http://schemas.microsoft.com/office/drawing/2014/main" id="{F1053926-4C8F-0620-9AE1-E598A41E3693}"/>
              </a:ext>
            </a:extLst>
          </p:cNvPr>
          <p:cNvSpPr/>
          <p:nvPr/>
        </p:nvSpPr>
        <p:spPr>
          <a:xfrm>
            <a:off x="650516" y="4221344"/>
            <a:ext cx="1579757" cy="61555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~150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Currencies</a:t>
            </a:r>
          </a:p>
        </p:txBody>
      </p:sp>
      <p:sp>
        <p:nvSpPr>
          <p:cNvPr id="10" name="Rectangle 9">
            <a:extLst>
              <a:ext uri="{FF2B5EF4-FFF2-40B4-BE49-F238E27FC236}">
                <a16:creationId xmlns:a16="http://schemas.microsoft.com/office/drawing/2014/main" id="{31223C4B-B039-E596-0D74-530A0ED4FC59}"/>
              </a:ext>
            </a:extLst>
          </p:cNvPr>
          <p:cNvSpPr/>
          <p:nvPr/>
        </p:nvSpPr>
        <p:spPr>
          <a:xfrm>
            <a:off x="2301296" y="4221344"/>
            <a:ext cx="1591016" cy="61555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2,800+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Team Members</a:t>
            </a:r>
          </a:p>
        </p:txBody>
      </p:sp>
      <p:sp>
        <p:nvSpPr>
          <p:cNvPr id="1448" name="Rectangle 1447">
            <a:extLst>
              <a:ext uri="{FF2B5EF4-FFF2-40B4-BE49-F238E27FC236}">
                <a16:creationId xmlns:a16="http://schemas.microsoft.com/office/drawing/2014/main" id="{8873B4F9-E137-F9E9-2C53-4F30BE13FB0C}"/>
              </a:ext>
            </a:extLst>
          </p:cNvPr>
          <p:cNvSpPr/>
          <p:nvPr/>
        </p:nvSpPr>
        <p:spPr>
          <a:xfrm>
            <a:off x="760253" y="1644409"/>
            <a:ext cx="1370644" cy="80021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Markets</a:t>
            </a:r>
          </a:p>
        </p:txBody>
      </p:sp>
      <p:sp>
        <p:nvSpPr>
          <p:cNvPr id="14" name="object 7">
            <a:extLst>
              <a:ext uri="{FF2B5EF4-FFF2-40B4-BE49-F238E27FC236}">
                <a16:creationId xmlns:a16="http://schemas.microsoft.com/office/drawing/2014/main" id="{65FE6577-E91E-BF15-BAFB-410F4AF9EAB3}"/>
              </a:ext>
            </a:extLst>
          </p:cNvPr>
          <p:cNvSpPr txBox="1"/>
          <p:nvPr/>
        </p:nvSpPr>
        <p:spPr>
          <a:xfrm>
            <a:off x="548834" y="586092"/>
            <a:ext cx="4860658" cy="484748"/>
          </a:xfrm>
          <a:prstGeom prst="rect">
            <a:avLst/>
          </a:prstGeom>
        </p:spPr>
        <p:txBody>
          <a:bodyPr vert="horz"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35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Nuvei at a glance</a:t>
            </a:r>
          </a:p>
        </p:txBody>
      </p:sp>
      <p:cxnSp>
        <p:nvCxnSpPr>
          <p:cNvPr id="116" name="Straight Connector 115">
            <a:extLst>
              <a:ext uri="{FF2B5EF4-FFF2-40B4-BE49-F238E27FC236}">
                <a16:creationId xmlns:a16="http://schemas.microsoft.com/office/drawing/2014/main" id="{1D21D110-644E-E561-A60B-7EB1876E716A}"/>
              </a:ext>
            </a:extLst>
          </p:cNvPr>
          <p:cNvCxnSpPr>
            <a:cxnSpLocks/>
          </p:cNvCxnSpPr>
          <p:nvPr/>
        </p:nvCxnSpPr>
        <p:spPr>
          <a:xfrm>
            <a:off x="652415" y="2694940"/>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0248B7EC-C7EF-BC8E-D6BB-BF585F99C783}"/>
              </a:ext>
            </a:extLst>
          </p:cNvPr>
          <p:cNvCxnSpPr>
            <a:cxnSpLocks/>
          </p:cNvCxnSpPr>
          <p:nvPr/>
        </p:nvCxnSpPr>
        <p:spPr>
          <a:xfrm>
            <a:off x="630381" y="3959582"/>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C4F7CFCB-19E4-63E0-916C-3AB94C43500F}"/>
              </a:ext>
            </a:extLst>
          </p:cNvPr>
          <p:cNvCxnSpPr>
            <a:cxnSpLocks/>
          </p:cNvCxnSpPr>
          <p:nvPr/>
        </p:nvCxnSpPr>
        <p:spPr>
          <a:xfrm>
            <a:off x="2307891" y="3959582"/>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9895A1D1-AA30-666B-62B1-C99F5574FB03}"/>
              </a:ext>
            </a:extLst>
          </p:cNvPr>
          <p:cNvCxnSpPr>
            <a:cxnSpLocks/>
          </p:cNvCxnSpPr>
          <p:nvPr/>
        </p:nvCxnSpPr>
        <p:spPr>
          <a:xfrm>
            <a:off x="630381" y="5072797"/>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20D58CC1-173A-56B0-556C-35CC96366DA4}"/>
              </a:ext>
            </a:extLst>
          </p:cNvPr>
          <p:cNvCxnSpPr>
            <a:cxnSpLocks/>
          </p:cNvCxnSpPr>
          <p:nvPr/>
        </p:nvCxnSpPr>
        <p:spPr>
          <a:xfrm>
            <a:off x="2307891" y="5072797"/>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grpSp>
        <p:nvGrpSpPr>
          <p:cNvPr id="1485" name="Group 1484">
            <a:extLst>
              <a:ext uri="{FF2B5EF4-FFF2-40B4-BE49-F238E27FC236}">
                <a16:creationId xmlns:a16="http://schemas.microsoft.com/office/drawing/2014/main" id="{9AFCC49B-C5C4-E189-B1B9-7CF29DA59207}"/>
              </a:ext>
            </a:extLst>
          </p:cNvPr>
          <p:cNvGrpSpPr/>
          <p:nvPr/>
        </p:nvGrpSpPr>
        <p:grpSpPr>
          <a:xfrm>
            <a:off x="4603783" y="1082289"/>
            <a:ext cx="6924000" cy="4494358"/>
            <a:chOff x="4499377" y="1567969"/>
            <a:chExt cx="6867525" cy="4457700"/>
          </a:xfrm>
        </p:grpSpPr>
        <p:pic>
          <p:nvPicPr>
            <p:cNvPr id="9" name="Picture 8">
              <a:extLst>
                <a:ext uri="{FF2B5EF4-FFF2-40B4-BE49-F238E27FC236}">
                  <a16:creationId xmlns:a16="http://schemas.microsoft.com/office/drawing/2014/main" id="{8DCEAB73-82C1-F169-14D6-3F199A47EF19}"/>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11293"/>
                      </a14:imgEffect>
                      <a14:imgEffect>
                        <a14:saturation sat="400000"/>
                      </a14:imgEffect>
                    </a14:imgLayer>
                  </a14:imgProps>
                </a:ext>
              </a:extLst>
            </a:blip>
            <a:stretch>
              <a:fillRect/>
            </a:stretch>
          </p:blipFill>
          <p:spPr>
            <a:xfrm>
              <a:off x="4499377" y="1567969"/>
              <a:ext cx="6867525" cy="4457700"/>
            </a:xfrm>
            <a:prstGeom prst="rect">
              <a:avLst/>
            </a:prstGeom>
          </p:spPr>
        </p:pic>
        <p:pic>
          <p:nvPicPr>
            <p:cNvPr id="1462" name="Graphic 1461">
              <a:extLst>
                <a:ext uri="{FF2B5EF4-FFF2-40B4-BE49-F238E27FC236}">
                  <a16:creationId xmlns:a16="http://schemas.microsoft.com/office/drawing/2014/main" id="{43FBD527-3176-4C90-088E-B463933F2D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014" y="3601039"/>
              <a:ext cx="87847" cy="87847"/>
            </a:xfrm>
            <a:prstGeom prst="rect">
              <a:avLst/>
            </a:prstGeom>
          </p:spPr>
        </p:pic>
        <p:pic>
          <p:nvPicPr>
            <p:cNvPr id="1463" name="Graphic 1462">
              <a:extLst>
                <a:ext uri="{FF2B5EF4-FFF2-40B4-BE49-F238E27FC236}">
                  <a16:creationId xmlns:a16="http://schemas.microsoft.com/office/drawing/2014/main" id="{AC1EA1AD-6C2E-A27D-2306-270BCB307F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9910" y="3496307"/>
              <a:ext cx="87847" cy="87847"/>
            </a:xfrm>
            <a:prstGeom prst="rect">
              <a:avLst/>
            </a:prstGeom>
          </p:spPr>
        </p:pic>
        <p:pic>
          <p:nvPicPr>
            <p:cNvPr id="1464" name="Graphic 1463">
              <a:extLst>
                <a:ext uri="{FF2B5EF4-FFF2-40B4-BE49-F238E27FC236}">
                  <a16:creationId xmlns:a16="http://schemas.microsoft.com/office/drawing/2014/main" id="{AEFBF7CB-4577-7F77-91AF-C0AD2BC7A5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5986" y="3796577"/>
              <a:ext cx="87847" cy="87847"/>
            </a:xfrm>
            <a:prstGeom prst="rect">
              <a:avLst/>
            </a:prstGeom>
          </p:spPr>
        </p:pic>
        <p:pic>
          <p:nvPicPr>
            <p:cNvPr id="1465" name="Graphic 1464">
              <a:extLst>
                <a:ext uri="{FF2B5EF4-FFF2-40B4-BE49-F238E27FC236}">
                  <a16:creationId xmlns:a16="http://schemas.microsoft.com/office/drawing/2014/main" id="{9699B3C3-FB09-583A-B3D9-FA04699A10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97322" y="3922282"/>
              <a:ext cx="87847" cy="87847"/>
            </a:xfrm>
            <a:prstGeom prst="rect">
              <a:avLst/>
            </a:prstGeom>
          </p:spPr>
        </p:pic>
        <p:pic>
          <p:nvPicPr>
            <p:cNvPr id="1466" name="Graphic 1465">
              <a:extLst>
                <a:ext uri="{FF2B5EF4-FFF2-40B4-BE49-F238E27FC236}">
                  <a16:creationId xmlns:a16="http://schemas.microsoft.com/office/drawing/2014/main" id="{AD0ED5DE-7DFE-B6E0-7C61-C3E5A7FE23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3833" y="3935767"/>
              <a:ext cx="87847" cy="87847"/>
            </a:xfrm>
            <a:prstGeom prst="rect">
              <a:avLst/>
            </a:prstGeom>
          </p:spPr>
        </p:pic>
        <p:pic>
          <p:nvPicPr>
            <p:cNvPr id="1467" name="Graphic 1466">
              <a:extLst>
                <a:ext uri="{FF2B5EF4-FFF2-40B4-BE49-F238E27FC236}">
                  <a16:creationId xmlns:a16="http://schemas.microsoft.com/office/drawing/2014/main" id="{AB0F225D-5BEE-8019-124B-2791CFD84A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4261" y="4205193"/>
              <a:ext cx="87847" cy="87847"/>
            </a:xfrm>
            <a:prstGeom prst="rect">
              <a:avLst/>
            </a:prstGeom>
          </p:spPr>
        </p:pic>
        <p:pic>
          <p:nvPicPr>
            <p:cNvPr id="1468" name="Graphic 1467">
              <a:extLst>
                <a:ext uri="{FF2B5EF4-FFF2-40B4-BE49-F238E27FC236}">
                  <a16:creationId xmlns:a16="http://schemas.microsoft.com/office/drawing/2014/main" id="{BFA37D2E-07AE-B163-EB69-5AB047DF8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3419" y="4551800"/>
              <a:ext cx="87847" cy="87847"/>
            </a:xfrm>
            <a:prstGeom prst="rect">
              <a:avLst/>
            </a:prstGeom>
          </p:spPr>
        </p:pic>
        <p:pic>
          <p:nvPicPr>
            <p:cNvPr id="1469" name="Graphic 1468">
              <a:extLst>
                <a:ext uri="{FF2B5EF4-FFF2-40B4-BE49-F238E27FC236}">
                  <a16:creationId xmlns:a16="http://schemas.microsoft.com/office/drawing/2014/main" id="{E535B727-D6E0-1370-32A7-EA4392F582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1326" y="5376344"/>
              <a:ext cx="87847" cy="87847"/>
            </a:xfrm>
            <a:prstGeom prst="rect">
              <a:avLst/>
            </a:prstGeom>
          </p:spPr>
        </p:pic>
        <p:pic>
          <p:nvPicPr>
            <p:cNvPr id="1470" name="Graphic 1469">
              <a:extLst>
                <a:ext uri="{FF2B5EF4-FFF2-40B4-BE49-F238E27FC236}">
                  <a16:creationId xmlns:a16="http://schemas.microsoft.com/office/drawing/2014/main" id="{E82B5035-FBA1-393E-B162-A07E5465DA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9064" y="5160480"/>
              <a:ext cx="87847" cy="87847"/>
            </a:xfrm>
            <a:prstGeom prst="rect">
              <a:avLst/>
            </a:prstGeom>
          </p:spPr>
        </p:pic>
        <p:pic>
          <p:nvPicPr>
            <p:cNvPr id="1471" name="Graphic 1470">
              <a:extLst>
                <a:ext uri="{FF2B5EF4-FFF2-40B4-BE49-F238E27FC236}">
                  <a16:creationId xmlns:a16="http://schemas.microsoft.com/office/drawing/2014/main" id="{127B4A17-A424-7B92-22E5-D80F602536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6797" y="5332420"/>
              <a:ext cx="87847" cy="87847"/>
            </a:xfrm>
            <a:prstGeom prst="rect">
              <a:avLst/>
            </a:prstGeom>
          </p:spPr>
        </p:pic>
        <p:pic>
          <p:nvPicPr>
            <p:cNvPr id="1472" name="Graphic 1471">
              <a:extLst>
                <a:ext uri="{FF2B5EF4-FFF2-40B4-BE49-F238E27FC236}">
                  <a16:creationId xmlns:a16="http://schemas.microsoft.com/office/drawing/2014/main" id="{BE4909C1-0518-5B7B-ADA3-18E8C9BC09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1954" y="4507876"/>
              <a:ext cx="87847" cy="87847"/>
            </a:xfrm>
            <a:prstGeom prst="rect">
              <a:avLst/>
            </a:prstGeom>
          </p:spPr>
        </p:pic>
        <p:pic>
          <p:nvPicPr>
            <p:cNvPr id="1473" name="Graphic 1472">
              <a:extLst>
                <a:ext uri="{FF2B5EF4-FFF2-40B4-BE49-F238E27FC236}">
                  <a16:creationId xmlns:a16="http://schemas.microsoft.com/office/drawing/2014/main" id="{08DA98BC-DF8B-8803-7BA8-150BAC6BEB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1953" y="4639647"/>
              <a:ext cx="87847" cy="87847"/>
            </a:xfrm>
            <a:prstGeom prst="rect">
              <a:avLst/>
            </a:prstGeom>
          </p:spPr>
        </p:pic>
        <p:pic>
          <p:nvPicPr>
            <p:cNvPr id="1474" name="Graphic 1473">
              <a:extLst>
                <a:ext uri="{FF2B5EF4-FFF2-40B4-BE49-F238E27FC236}">
                  <a16:creationId xmlns:a16="http://schemas.microsoft.com/office/drawing/2014/main" id="{5EE235DF-4E1F-AA55-397C-871860EBC8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2808" y="4151843"/>
              <a:ext cx="87847" cy="87847"/>
            </a:xfrm>
            <a:prstGeom prst="rect">
              <a:avLst/>
            </a:prstGeom>
          </p:spPr>
        </p:pic>
        <p:pic>
          <p:nvPicPr>
            <p:cNvPr id="1475" name="Graphic 1474">
              <a:extLst>
                <a:ext uri="{FF2B5EF4-FFF2-40B4-BE49-F238E27FC236}">
                  <a16:creationId xmlns:a16="http://schemas.microsoft.com/office/drawing/2014/main" id="{911A7E73-6D72-AC62-EBDB-BD195C4532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41994" y="3891843"/>
              <a:ext cx="87847" cy="87847"/>
            </a:xfrm>
            <a:prstGeom prst="rect">
              <a:avLst/>
            </a:prstGeom>
          </p:spPr>
        </p:pic>
        <p:pic>
          <p:nvPicPr>
            <p:cNvPr id="1476" name="Graphic 1475">
              <a:extLst>
                <a:ext uri="{FF2B5EF4-FFF2-40B4-BE49-F238E27FC236}">
                  <a16:creationId xmlns:a16="http://schemas.microsoft.com/office/drawing/2014/main" id="{6FD4655F-E455-27DB-75B0-58A7437270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6791" y="4144076"/>
              <a:ext cx="87847" cy="87847"/>
            </a:xfrm>
            <a:prstGeom prst="rect">
              <a:avLst/>
            </a:prstGeom>
          </p:spPr>
        </p:pic>
        <p:pic>
          <p:nvPicPr>
            <p:cNvPr id="1477" name="Graphic 1476">
              <a:extLst>
                <a:ext uri="{FF2B5EF4-FFF2-40B4-BE49-F238E27FC236}">
                  <a16:creationId xmlns:a16="http://schemas.microsoft.com/office/drawing/2014/main" id="{01425BF7-37E8-75A0-D306-F3FD864876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8260" y="4004521"/>
              <a:ext cx="87847" cy="87847"/>
            </a:xfrm>
            <a:prstGeom prst="rect">
              <a:avLst/>
            </a:prstGeom>
          </p:spPr>
        </p:pic>
        <p:pic>
          <p:nvPicPr>
            <p:cNvPr id="1478" name="Graphic 1477">
              <a:extLst>
                <a:ext uri="{FF2B5EF4-FFF2-40B4-BE49-F238E27FC236}">
                  <a16:creationId xmlns:a16="http://schemas.microsoft.com/office/drawing/2014/main" id="{C3880E08-3D39-D7C0-82ED-1A908F7E1A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5666" y="3496306"/>
              <a:ext cx="87847" cy="87847"/>
            </a:xfrm>
            <a:prstGeom prst="rect">
              <a:avLst/>
            </a:prstGeom>
          </p:spPr>
        </p:pic>
        <p:pic>
          <p:nvPicPr>
            <p:cNvPr id="1479" name="Graphic 1478">
              <a:extLst>
                <a:ext uri="{FF2B5EF4-FFF2-40B4-BE49-F238E27FC236}">
                  <a16:creationId xmlns:a16="http://schemas.microsoft.com/office/drawing/2014/main" id="{D152D4B9-B677-915B-3767-A2E5FFA5A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7006" y="3503253"/>
              <a:ext cx="87847" cy="87847"/>
            </a:xfrm>
            <a:prstGeom prst="rect">
              <a:avLst/>
            </a:prstGeom>
          </p:spPr>
        </p:pic>
        <p:pic>
          <p:nvPicPr>
            <p:cNvPr id="1480" name="Graphic 1479">
              <a:extLst>
                <a:ext uri="{FF2B5EF4-FFF2-40B4-BE49-F238E27FC236}">
                  <a16:creationId xmlns:a16="http://schemas.microsoft.com/office/drawing/2014/main" id="{A248DE4E-6390-B235-EA21-CE417716A5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2847" y="3327452"/>
              <a:ext cx="87847" cy="87847"/>
            </a:xfrm>
            <a:prstGeom prst="rect">
              <a:avLst/>
            </a:prstGeom>
          </p:spPr>
        </p:pic>
        <p:pic>
          <p:nvPicPr>
            <p:cNvPr id="1481" name="Graphic 1480">
              <a:extLst>
                <a:ext uri="{FF2B5EF4-FFF2-40B4-BE49-F238E27FC236}">
                  <a16:creationId xmlns:a16="http://schemas.microsoft.com/office/drawing/2014/main" id="{0F0FB8A3-EC64-C585-7817-42C5011E09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3139" y="3752653"/>
              <a:ext cx="87847" cy="87847"/>
            </a:xfrm>
            <a:prstGeom prst="rect">
              <a:avLst/>
            </a:prstGeom>
          </p:spPr>
        </p:pic>
        <p:pic>
          <p:nvPicPr>
            <p:cNvPr id="1482" name="Graphic 1481">
              <a:extLst>
                <a:ext uri="{FF2B5EF4-FFF2-40B4-BE49-F238E27FC236}">
                  <a16:creationId xmlns:a16="http://schemas.microsoft.com/office/drawing/2014/main" id="{3964F56B-6BEC-522F-0072-0CDB5CDC0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2624" y="3764165"/>
              <a:ext cx="87847" cy="87847"/>
            </a:xfrm>
            <a:prstGeom prst="rect">
              <a:avLst/>
            </a:prstGeom>
          </p:spPr>
        </p:pic>
        <p:pic>
          <p:nvPicPr>
            <p:cNvPr id="1483" name="Graphic 1482">
              <a:extLst>
                <a:ext uri="{FF2B5EF4-FFF2-40B4-BE49-F238E27FC236}">
                  <a16:creationId xmlns:a16="http://schemas.microsoft.com/office/drawing/2014/main" id="{5308DDCE-4BDC-BB9C-955B-9A120F7278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4790" y="3910483"/>
              <a:ext cx="87847" cy="87847"/>
            </a:xfrm>
            <a:prstGeom prst="rect">
              <a:avLst/>
            </a:prstGeom>
          </p:spPr>
        </p:pic>
      </p:grpSp>
      <p:grpSp>
        <p:nvGrpSpPr>
          <p:cNvPr id="1542" name="Group 1541">
            <a:extLst>
              <a:ext uri="{FF2B5EF4-FFF2-40B4-BE49-F238E27FC236}">
                <a16:creationId xmlns:a16="http://schemas.microsoft.com/office/drawing/2014/main" id="{E3B78F20-FE97-BE41-1028-08C47C3B04F7}"/>
              </a:ext>
            </a:extLst>
          </p:cNvPr>
          <p:cNvGrpSpPr/>
          <p:nvPr/>
        </p:nvGrpSpPr>
        <p:grpSpPr>
          <a:xfrm>
            <a:off x="3352002" y="5788080"/>
            <a:ext cx="8580365" cy="757373"/>
            <a:chOff x="4368233" y="5436287"/>
            <a:chExt cx="8580365" cy="757373"/>
          </a:xfrm>
        </p:grpSpPr>
        <p:sp>
          <p:nvSpPr>
            <p:cNvPr id="1488" name="TextBox 1487">
              <a:extLst>
                <a:ext uri="{FF2B5EF4-FFF2-40B4-BE49-F238E27FC236}">
                  <a16:creationId xmlns:a16="http://schemas.microsoft.com/office/drawing/2014/main" id="{1957B907-D6A5-ABDB-B313-B906E308391B}"/>
                </a:ext>
              </a:extLst>
            </p:cNvPr>
            <p:cNvSpPr txBox="1"/>
            <p:nvPr/>
          </p:nvSpPr>
          <p:spPr>
            <a:xfrm>
              <a:off x="4461664" y="5470847"/>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Montreal</a:t>
              </a:r>
            </a:p>
          </p:txBody>
        </p:sp>
        <p:pic>
          <p:nvPicPr>
            <p:cNvPr id="1490" name="Graphic 1489">
              <a:extLst>
                <a:ext uri="{FF2B5EF4-FFF2-40B4-BE49-F238E27FC236}">
                  <a16:creationId xmlns:a16="http://schemas.microsoft.com/office/drawing/2014/main" id="{44701467-A33F-B958-138E-46F771358B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8233" y="5554937"/>
              <a:ext cx="93430" cy="93430"/>
            </a:xfrm>
            <a:prstGeom prst="rect">
              <a:avLst/>
            </a:prstGeom>
          </p:spPr>
        </p:pic>
        <p:pic>
          <p:nvPicPr>
            <p:cNvPr id="1491" name="Graphic 1490">
              <a:extLst>
                <a:ext uri="{FF2B5EF4-FFF2-40B4-BE49-F238E27FC236}">
                  <a16:creationId xmlns:a16="http://schemas.microsoft.com/office/drawing/2014/main" id="{055A40F5-F037-AAF8-2F63-4D30714B4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8233" y="5781987"/>
              <a:ext cx="93430" cy="93430"/>
            </a:xfrm>
            <a:prstGeom prst="rect">
              <a:avLst/>
            </a:prstGeom>
          </p:spPr>
        </p:pic>
        <p:pic>
          <p:nvPicPr>
            <p:cNvPr id="1492" name="Graphic 1491">
              <a:extLst>
                <a:ext uri="{FF2B5EF4-FFF2-40B4-BE49-F238E27FC236}">
                  <a16:creationId xmlns:a16="http://schemas.microsoft.com/office/drawing/2014/main" id="{5997F370-EF3C-9081-1B09-6218311D5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8233" y="5997179"/>
              <a:ext cx="93430" cy="93430"/>
            </a:xfrm>
            <a:prstGeom prst="rect">
              <a:avLst/>
            </a:prstGeom>
          </p:spPr>
        </p:pic>
        <p:sp>
          <p:nvSpPr>
            <p:cNvPr id="1493" name="TextBox 1492">
              <a:extLst>
                <a:ext uri="{FF2B5EF4-FFF2-40B4-BE49-F238E27FC236}">
                  <a16:creationId xmlns:a16="http://schemas.microsoft.com/office/drawing/2014/main" id="{C764DE18-8F56-9558-E21C-A07C38CD5BE8}"/>
                </a:ext>
              </a:extLst>
            </p:cNvPr>
            <p:cNvSpPr txBox="1"/>
            <p:nvPr/>
          </p:nvSpPr>
          <p:spPr>
            <a:xfrm>
              <a:off x="4461664" y="5697897"/>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Ontario</a:t>
              </a:r>
            </a:p>
          </p:txBody>
        </p:sp>
        <p:sp>
          <p:nvSpPr>
            <p:cNvPr id="1494" name="TextBox 1493">
              <a:extLst>
                <a:ext uri="{FF2B5EF4-FFF2-40B4-BE49-F238E27FC236}">
                  <a16:creationId xmlns:a16="http://schemas.microsoft.com/office/drawing/2014/main" id="{3E86CD32-98CF-03AA-B7F8-77A9EB6128B6}"/>
                </a:ext>
              </a:extLst>
            </p:cNvPr>
            <p:cNvSpPr txBox="1"/>
            <p:nvPr/>
          </p:nvSpPr>
          <p:spPr>
            <a:xfrm>
              <a:off x="4463034" y="5916353"/>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Chicago</a:t>
              </a:r>
            </a:p>
          </p:txBody>
        </p:sp>
        <p:sp>
          <p:nvSpPr>
            <p:cNvPr id="1495" name="TextBox 1494">
              <a:extLst>
                <a:ext uri="{FF2B5EF4-FFF2-40B4-BE49-F238E27FC236}">
                  <a16:creationId xmlns:a16="http://schemas.microsoft.com/office/drawing/2014/main" id="{38548139-EBAD-6DB4-8EFE-AE25B0820F7E}"/>
                </a:ext>
              </a:extLst>
            </p:cNvPr>
            <p:cNvSpPr txBox="1"/>
            <p:nvPr/>
          </p:nvSpPr>
          <p:spPr>
            <a:xfrm>
              <a:off x="5534591" y="5471223"/>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Atlanta</a:t>
              </a:r>
            </a:p>
          </p:txBody>
        </p:sp>
        <p:pic>
          <p:nvPicPr>
            <p:cNvPr id="1496" name="Graphic 1495">
              <a:extLst>
                <a:ext uri="{FF2B5EF4-FFF2-40B4-BE49-F238E27FC236}">
                  <a16:creationId xmlns:a16="http://schemas.microsoft.com/office/drawing/2014/main" id="{B97892EE-364F-F560-42FB-E337DE7784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1160" y="5555313"/>
              <a:ext cx="93430" cy="93430"/>
            </a:xfrm>
            <a:prstGeom prst="rect">
              <a:avLst/>
            </a:prstGeom>
          </p:spPr>
        </p:pic>
        <p:pic>
          <p:nvPicPr>
            <p:cNvPr id="1497" name="Graphic 1496">
              <a:extLst>
                <a:ext uri="{FF2B5EF4-FFF2-40B4-BE49-F238E27FC236}">
                  <a16:creationId xmlns:a16="http://schemas.microsoft.com/office/drawing/2014/main" id="{902838BD-0ED6-68C3-DD45-2F67E38583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1160" y="5782363"/>
              <a:ext cx="93430" cy="93430"/>
            </a:xfrm>
            <a:prstGeom prst="rect">
              <a:avLst/>
            </a:prstGeom>
          </p:spPr>
        </p:pic>
        <p:pic>
          <p:nvPicPr>
            <p:cNvPr id="1498" name="Graphic 1497">
              <a:extLst>
                <a:ext uri="{FF2B5EF4-FFF2-40B4-BE49-F238E27FC236}">
                  <a16:creationId xmlns:a16="http://schemas.microsoft.com/office/drawing/2014/main" id="{6BDE76A4-DF93-1689-B5C6-D4634BFC25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1160" y="5997555"/>
              <a:ext cx="93430" cy="93430"/>
            </a:xfrm>
            <a:prstGeom prst="rect">
              <a:avLst/>
            </a:prstGeom>
          </p:spPr>
        </p:pic>
        <p:sp>
          <p:nvSpPr>
            <p:cNvPr id="1499" name="TextBox 1498">
              <a:extLst>
                <a:ext uri="{FF2B5EF4-FFF2-40B4-BE49-F238E27FC236}">
                  <a16:creationId xmlns:a16="http://schemas.microsoft.com/office/drawing/2014/main" id="{539DDBD2-7496-C009-7917-1925632C371E}"/>
                </a:ext>
              </a:extLst>
            </p:cNvPr>
            <p:cNvSpPr txBox="1"/>
            <p:nvPr/>
          </p:nvSpPr>
          <p:spPr>
            <a:xfrm>
              <a:off x="5534591" y="5698273"/>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Scottsdale</a:t>
              </a:r>
            </a:p>
          </p:txBody>
        </p:sp>
        <p:sp>
          <p:nvSpPr>
            <p:cNvPr id="1500" name="TextBox 1499">
              <a:extLst>
                <a:ext uri="{FF2B5EF4-FFF2-40B4-BE49-F238E27FC236}">
                  <a16:creationId xmlns:a16="http://schemas.microsoft.com/office/drawing/2014/main" id="{FD88C59D-65B0-FD8D-0601-95DE1678295F}"/>
                </a:ext>
              </a:extLst>
            </p:cNvPr>
            <p:cNvSpPr txBox="1"/>
            <p:nvPr/>
          </p:nvSpPr>
          <p:spPr>
            <a:xfrm>
              <a:off x="5535961" y="5916729"/>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Mexico City</a:t>
              </a:r>
            </a:p>
          </p:txBody>
        </p:sp>
        <p:sp>
          <p:nvSpPr>
            <p:cNvPr id="1501" name="TextBox 1500">
              <a:extLst>
                <a:ext uri="{FF2B5EF4-FFF2-40B4-BE49-F238E27FC236}">
                  <a16:creationId xmlns:a16="http://schemas.microsoft.com/office/drawing/2014/main" id="{2144B0C4-A30A-791B-05F7-B9723A354834}"/>
                </a:ext>
              </a:extLst>
            </p:cNvPr>
            <p:cNvSpPr txBox="1"/>
            <p:nvPr/>
          </p:nvSpPr>
          <p:spPr>
            <a:xfrm>
              <a:off x="6615183" y="5460369"/>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Bogota</a:t>
              </a:r>
            </a:p>
          </p:txBody>
        </p:sp>
        <p:pic>
          <p:nvPicPr>
            <p:cNvPr id="1502" name="Graphic 1501">
              <a:extLst>
                <a:ext uri="{FF2B5EF4-FFF2-40B4-BE49-F238E27FC236}">
                  <a16:creationId xmlns:a16="http://schemas.microsoft.com/office/drawing/2014/main" id="{6098BEFE-A069-3832-C292-275920DC8F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1752" y="5553984"/>
              <a:ext cx="93430" cy="93430"/>
            </a:xfrm>
            <a:prstGeom prst="rect">
              <a:avLst/>
            </a:prstGeom>
          </p:spPr>
        </p:pic>
        <p:pic>
          <p:nvPicPr>
            <p:cNvPr id="1503" name="Graphic 1502">
              <a:extLst>
                <a:ext uri="{FF2B5EF4-FFF2-40B4-BE49-F238E27FC236}">
                  <a16:creationId xmlns:a16="http://schemas.microsoft.com/office/drawing/2014/main" id="{22C5667B-488F-13D9-FCE5-8B9AE579DF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1752" y="5781034"/>
              <a:ext cx="93430" cy="93430"/>
            </a:xfrm>
            <a:prstGeom prst="rect">
              <a:avLst/>
            </a:prstGeom>
          </p:spPr>
        </p:pic>
        <p:pic>
          <p:nvPicPr>
            <p:cNvPr id="1504" name="Graphic 1503">
              <a:extLst>
                <a:ext uri="{FF2B5EF4-FFF2-40B4-BE49-F238E27FC236}">
                  <a16:creationId xmlns:a16="http://schemas.microsoft.com/office/drawing/2014/main" id="{6B260E25-479A-C3DA-336F-8CA3B1125C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1277" y="5986701"/>
              <a:ext cx="93430" cy="93430"/>
            </a:xfrm>
            <a:prstGeom prst="rect">
              <a:avLst/>
            </a:prstGeom>
          </p:spPr>
        </p:pic>
        <p:sp>
          <p:nvSpPr>
            <p:cNvPr id="1505" name="TextBox 1504">
              <a:extLst>
                <a:ext uri="{FF2B5EF4-FFF2-40B4-BE49-F238E27FC236}">
                  <a16:creationId xmlns:a16="http://schemas.microsoft.com/office/drawing/2014/main" id="{0C64803C-36DD-0F8C-A75E-C86C71BA7EAD}"/>
                </a:ext>
              </a:extLst>
            </p:cNvPr>
            <p:cNvSpPr txBox="1"/>
            <p:nvPr/>
          </p:nvSpPr>
          <p:spPr>
            <a:xfrm>
              <a:off x="6615183" y="5687419"/>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São Paulo</a:t>
              </a:r>
            </a:p>
          </p:txBody>
        </p:sp>
        <p:sp>
          <p:nvSpPr>
            <p:cNvPr id="1506" name="TextBox 1505">
              <a:extLst>
                <a:ext uri="{FF2B5EF4-FFF2-40B4-BE49-F238E27FC236}">
                  <a16:creationId xmlns:a16="http://schemas.microsoft.com/office/drawing/2014/main" id="{4D4D0291-6921-C4A1-05C0-29ECBC5F014D}"/>
                </a:ext>
              </a:extLst>
            </p:cNvPr>
            <p:cNvSpPr txBox="1"/>
            <p:nvPr/>
          </p:nvSpPr>
          <p:spPr>
            <a:xfrm>
              <a:off x="6616553" y="5905875"/>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Buenos Aires</a:t>
              </a:r>
            </a:p>
          </p:txBody>
        </p:sp>
        <p:sp>
          <p:nvSpPr>
            <p:cNvPr id="1507" name="TextBox 1506">
              <a:extLst>
                <a:ext uri="{FF2B5EF4-FFF2-40B4-BE49-F238E27FC236}">
                  <a16:creationId xmlns:a16="http://schemas.microsoft.com/office/drawing/2014/main" id="{C207C2A4-BCF4-B034-3A0C-9D1B1759056C}"/>
                </a:ext>
              </a:extLst>
            </p:cNvPr>
            <p:cNvSpPr txBox="1"/>
            <p:nvPr/>
          </p:nvSpPr>
          <p:spPr>
            <a:xfrm>
              <a:off x="7782754" y="5481958"/>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London</a:t>
              </a:r>
            </a:p>
          </p:txBody>
        </p:sp>
        <p:pic>
          <p:nvPicPr>
            <p:cNvPr id="1508" name="Graphic 1507">
              <a:extLst>
                <a:ext uri="{FF2B5EF4-FFF2-40B4-BE49-F238E27FC236}">
                  <a16:creationId xmlns:a16="http://schemas.microsoft.com/office/drawing/2014/main" id="{F13C22D2-21D7-C7AC-2B32-785E871B3D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9323" y="5556523"/>
              <a:ext cx="93430" cy="93430"/>
            </a:xfrm>
            <a:prstGeom prst="rect">
              <a:avLst/>
            </a:prstGeom>
          </p:spPr>
        </p:pic>
        <p:pic>
          <p:nvPicPr>
            <p:cNvPr id="1509" name="Graphic 1508">
              <a:extLst>
                <a:ext uri="{FF2B5EF4-FFF2-40B4-BE49-F238E27FC236}">
                  <a16:creationId xmlns:a16="http://schemas.microsoft.com/office/drawing/2014/main" id="{1CB88836-4FC1-2936-B002-16606BF5BF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9323" y="5783573"/>
              <a:ext cx="93430" cy="93430"/>
            </a:xfrm>
            <a:prstGeom prst="rect">
              <a:avLst/>
            </a:prstGeom>
          </p:spPr>
        </p:pic>
        <p:pic>
          <p:nvPicPr>
            <p:cNvPr id="1510" name="Graphic 1509">
              <a:extLst>
                <a:ext uri="{FF2B5EF4-FFF2-40B4-BE49-F238E27FC236}">
                  <a16:creationId xmlns:a16="http://schemas.microsoft.com/office/drawing/2014/main" id="{6C4E985A-277E-6967-0609-B5C861C852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9323" y="6008290"/>
              <a:ext cx="93430" cy="93430"/>
            </a:xfrm>
            <a:prstGeom prst="rect">
              <a:avLst/>
            </a:prstGeom>
          </p:spPr>
        </p:pic>
        <p:sp>
          <p:nvSpPr>
            <p:cNvPr id="1511" name="TextBox 1510">
              <a:extLst>
                <a:ext uri="{FF2B5EF4-FFF2-40B4-BE49-F238E27FC236}">
                  <a16:creationId xmlns:a16="http://schemas.microsoft.com/office/drawing/2014/main" id="{2336B2B6-A837-FAFB-7D83-699E2FC5D485}"/>
                </a:ext>
              </a:extLst>
            </p:cNvPr>
            <p:cNvSpPr txBox="1"/>
            <p:nvPr/>
          </p:nvSpPr>
          <p:spPr>
            <a:xfrm>
              <a:off x="7782754" y="5709008"/>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Amsterdam</a:t>
              </a:r>
            </a:p>
          </p:txBody>
        </p:sp>
        <p:sp>
          <p:nvSpPr>
            <p:cNvPr id="1512" name="TextBox 1511">
              <a:extLst>
                <a:ext uri="{FF2B5EF4-FFF2-40B4-BE49-F238E27FC236}">
                  <a16:creationId xmlns:a16="http://schemas.microsoft.com/office/drawing/2014/main" id="{F874E3C1-9EDB-7B62-F7E6-A679C8FF9B6E}"/>
                </a:ext>
              </a:extLst>
            </p:cNvPr>
            <p:cNvSpPr txBox="1"/>
            <p:nvPr/>
          </p:nvSpPr>
          <p:spPr>
            <a:xfrm>
              <a:off x="7784124" y="5927464"/>
              <a:ext cx="9223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Milan</a:t>
              </a:r>
            </a:p>
          </p:txBody>
        </p:sp>
        <p:sp>
          <p:nvSpPr>
            <p:cNvPr id="1513" name="TextBox 1512">
              <a:extLst>
                <a:ext uri="{FF2B5EF4-FFF2-40B4-BE49-F238E27FC236}">
                  <a16:creationId xmlns:a16="http://schemas.microsoft.com/office/drawing/2014/main" id="{BDFB2FE2-0EBC-B9B4-41DB-B5396CA284FC}"/>
                </a:ext>
              </a:extLst>
            </p:cNvPr>
            <p:cNvSpPr txBox="1"/>
            <p:nvPr/>
          </p:nvSpPr>
          <p:spPr>
            <a:xfrm>
              <a:off x="8841486" y="5436287"/>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Sofia</a:t>
              </a:r>
            </a:p>
          </p:txBody>
        </p:sp>
        <p:pic>
          <p:nvPicPr>
            <p:cNvPr id="1514" name="Graphic 1513">
              <a:extLst>
                <a:ext uri="{FF2B5EF4-FFF2-40B4-BE49-F238E27FC236}">
                  <a16:creationId xmlns:a16="http://schemas.microsoft.com/office/drawing/2014/main" id="{7A57862B-CD42-1DD2-7EED-5E40EFB0DC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8055" y="5558477"/>
              <a:ext cx="93430" cy="93430"/>
            </a:xfrm>
            <a:prstGeom prst="rect">
              <a:avLst/>
            </a:prstGeom>
          </p:spPr>
        </p:pic>
        <p:pic>
          <p:nvPicPr>
            <p:cNvPr id="1515" name="Graphic 1514">
              <a:extLst>
                <a:ext uri="{FF2B5EF4-FFF2-40B4-BE49-F238E27FC236}">
                  <a16:creationId xmlns:a16="http://schemas.microsoft.com/office/drawing/2014/main" id="{3C2B2BD0-DCB8-B51A-D89C-EEDEB46010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8055" y="5785527"/>
              <a:ext cx="93430" cy="93430"/>
            </a:xfrm>
            <a:prstGeom prst="rect">
              <a:avLst/>
            </a:prstGeom>
          </p:spPr>
        </p:pic>
        <p:pic>
          <p:nvPicPr>
            <p:cNvPr id="1516" name="Graphic 1515">
              <a:extLst>
                <a:ext uri="{FF2B5EF4-FFF2-40B4-BE49-F238E27FC236}">
                  <a16:creationId xmlns:a16="http://schemas.microsoft.com/office/drawing/2014/main" id="{67B0E7A8-7272-C1D2-5DE8-E95D6EC150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8055" y="6007426"/>
              <a:ext cx="93430" cy="93430"/>
            </a:xfrm>
            <a:prstGeom prst="rect">
              <a:avLst/>
            </a:prstGeom>
          </p:spPr>
        </p:pic>
        <p:sp>
          <p:nvSpPr>
            <p:cNvPr id="1517" name="TextBox 1516">
              <a:extLst>
                <a:ext uri="{FF2B5EF4-FFF2-40B4-BE49-F238E27FC236}">
                  <a16:creationId xmlns:a16="http://schemas.microsoft.com/office/drawing/2014/main" id="{153848C9-AAC9-6582-3160-C23F08511797}"/>
                </a:ext>
              </a:extLst>
            </p:cNvPr>
            <p:cNvSpPr txBox="1"/>
            <p:nvPr/>
          </p:nvSpPr>
          <p:spPr>
            <a:xfrm>
              <a:off x="8841486" y="5663337"/>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Nicosia</a:t>
              </a:r>
            </a:p>
          </p:txBody>
        </p:sp>
        <p:sp>
          <p:nvSpPr>
            <p:cNvPr id="1518" name="TextBox 1517">
              <a:extLst>
                <a:ext uri="{FF2B5EF4-FFF2-40B4-BE49-F238E27FC236}">
                  <a16:creationId xmlns:a16="http://schemas.microsoft.com/office/drawing/2014/main" id="{0CF2D214-5049-F0E3-EFA3-4E5D83557426}"/>
                </a:ext>
              </a:extLst>
            </p:cNvPr>
            <p:cNvSpPr txBox="1"/>
            <p:nvPr/>
          </p:nvSpPr>
          <p:spPr>
            <a:xfrm>
              <a:off x="8842856" y="5899803"/>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Tel Aviv</a:t>
              </a:r>
            </a:p>
          </p:txBody>
        </p:sp>
        <p:sp>
          <p:nvSpPr>
            <p:cNvPr id="1519" name="TextBox 1518">
              <a:extLst>
                <a:ext uri="{FF2B5EF4-FFF2-40B4-BE49-F238E27FC236}">
                  <a16:creationId xmlns:a16="http://schemas.microsoft.com/office/drawing/2014/main" id="{EBBE6095-86CC-EB44-6252-5E72B6832A1D}"/>
                </a:ext>
              </a:extLst>
            </p:cNvPr>
            <p:cNvSpPr txBox="1"/>
            <p:nvPr/>
          </p:nvSpPr>
          <p:spPr>
            <a:xfrm>
              <a:off x="9700988" y="5467120"/>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Dubai</a:t>
              </a:r>
            </a:p>
          </p:txBody>
        </p:sp>
        <p:pic>
          <p:nvPicPr>
            <p:cNvPr id="1520" name="Graphic 1519">
              <a:extLst>
                <a:ext uri="{FF2B5EF4-FFF2-40B4-BE49-F238E27FC236}">
                  <a16:creationId xmlns:a16="http://schemas.microsoft.com/office/drawing/2014/main" id="{3F61FD0B-6E09-B20B-9601-B89399F489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7557" y="5551210"/>
              <a:ext cx="93430" cy="93430"/>
            </a:xfrm>
            <a:prstGeom prst="rect">
              <a:avLst/>
            </a:prstGeom>
          </p:spPr>
        </p:pic>
        <p:pic>
          <p:nvPicPr>
            <p:cNvPr id="1521" name="Graphic 1520">
              <a:extLst>
                <a:ext uri="{FF2B5EF4-FFF2-40B4-BE49-F238E27FC236}">
                  <a16:creationId xmlns:a16="http://schemas.microsoft.com/office/drawing/2014/main" id="{05EF96F2-FD57-2145-7B69-0645A188A6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082" y="5787785"/>
              <a:ext cx="93430" cy="93430"/>
            </a:xfrm>
            <a:prstGeom prst="rect">
              <a:avLst/>
            </a:prstGeom>
          </p:spPr>
        </p:pic>
        <p:pic>
          <p:nvPicPr>
            <p:cNvPr id="1522" name="Graphic 1521">
              <a:extLst>
                <a:ext uri="{FF2B5EF4-FFF2-40B4-BE49-F238E27FC236}">
                  <a16:creationId xmlns:a16="http://schemas.microsoft.com/office/drawing/2014/main" id="{2F699FA6-8CD7-B9FB-113A-10D8C5D2D6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082" y="5993452"/>
              <a:ext cx="93430" cy="93430"/>
            </a:xfrm>
            <a:prstGeom prst="rect">
              <a:avLst/>
            </a:prstGeom>
          </p:spPr>
        </p:pic>
        <p:sp>
          <p:nvSpPr>
            <p:cNvPr id="1523" name="TextBox 1522">
              <a:extLst>
                <a:ext uri="{FF2B5EF4-FFF2-40B4-BE49-F238E27FC236}">
                  <a16:creationId xmlns:a16="http://schemas.microsoft.com/office/drawing/2014/main" id="{EE2E31DB-546E-3C3A-02A6-26C87EB6954F}"/>
                </a:ext>
              </a:extLst>
            </p:cNvPr>
            <p:cNvSpPr txBox="1"/>
            <p:nvPr/>
          </p:nvSpPr>
          <p:spPr>
            <a:xfrm>
              <a:off x="9700988" y="5694170"/>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Hong Kong</a:t>
              </a:r>
            </a:p>
          </p:txBody>
        </p:sp>
        <p:sp>
          <p:nvSpPr>
            <p:cNvPr id="1524" name="TextBox 1523">
              <a:extLst>
                <a:ext uri="{FF2B5EF4-FFF2-40B4-BE49-F238E27FC236}">
                  <a16:creationId xmlns:a16="http://schemas.microsoft.com/office/drawing/2014/main" id="{6051F451-D129-A3A9-3436-5DC8A495D2C1}"/>
                </a:ext>
              </a:extLst>
            </p:cNvPr>
            <p:cNvSpPr txBox="1"/>
            <p:nvPr/>
          </p:nvSpPr>
          <p:spPr>
            <a:xfrm>
              <a:off x="9702358" y="5912626"/>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Tokyo</a:t>
              </a:r>
            </a:p>
          </p:txBody>
        </p:sp>
        <p:sp>
          <p:nvSpPr>
            <p:cNvPr id="1525" name="TextBox 1524">
              <a:extLst>
                <a:ext uri="{FF2B5EF4-FFF2-40B4-BE49-F238E27FC236}">
                  <a16:creationId xmlns:a16="http://schemas.microsoft.com/office/drawing/2014/main" id="{07775CD0-D92A-6AE1-F96E-73FFCFF75E85}"/>
                </a:ext>
              </a:extLst>
            </p:cNvPr>
            <p:cNvSpPr txBox="1"/>
            <p:nvPr/>
          </p:nvSpPr>
          <p:spPr>
            <a:xfrm>
              <a:off x="10794561" y="5486544"/>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FFFFFF"/>
                  </a:solidFill>
                  <a:effectLst/>
                  <a:uLnTx/>
                  <a:uFillTx/>
                  <a:latin typeface="Proxima Nova Lt"/>
                  <a:ea typeface="+mn-ea"/>
                  <a:cs typeface="+mn-cs"/>
                </a:rPr>
                <a:t>Petaling</a:t>
              </a:r>
              <a:r>
                <a:rPr kumimoji="0" lang="en-US" sz="1100" b="0" i="0" u="none" strike="noStrike" kern="1200" cap="none" spc="0" normalizeH="0" baseline="0" noProof="0">
                  <a:ln>
                    <a:noFill/>
                  </a:ln>
                  <a:solidFill>
                    <a:srgbClr val="FFFFFF"/>
                  </a:solidFill>
                  <a:effectLst/>
                  <a:uLnTx/>
                  <a:uFillTx/>
                  <a:latin typeface="Proxima Nova Lt"/>
                  <a:ea typeface="+mn-ea"/>
                  <a:cs typeface="+mn-cs"/>
                </a:rPr>
                <a:t> Jaya</a:t>
              </a:r>
            </a:p>
          </p:txBody>
        </p:sp>
        <p:pic>
          <p:nvPicPr>
            <p:cNvPr id="1526" name="Graphic 1525">
              <a:extLst>
                <a:ext uri="{FF2B5EF4-FFF2-40B4-BE49-F238E27FC236}">
                  <a16:creationId xmlns:a16="http://schemas.microsoft.com/office/drawing/2014/main" id="{93236EA4-E3B3-C34E-C06B-C5F58A85B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1605" y="5551584"/>
              <a:ext cx="93430" cy="93430"/>
            </a:xfrm>
            <a:prstGeom prst="rect">
              <a:avLst/>
            </a:prstGeom>
          </p:spPr>
        </p:pic>
        <p:pic>
          <p:nvPicPr>
            <p:cNvPr id="1527" name="Graphic 1526">
              <a:extLst>
                <a:ext uri="{FF2B5EF4-FFF2-40B4-BE49-F238E27FC236}">
                  <a16:creationId xmlns:a16="http://schemas.microsoft.com/office/drawing/2014/main" id="{F0C130EC-E500-68EE-BD88-6D9889EB55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2080" y="5788159"/>
              <a:ext cx="93430" cy="93430"/>
            </a:xfrm>
            <a:prstGeom prst="rect">
              <a:avLst/>
            </a:prstGeom>
          </p:spPr>
        </p:pic>
        <p:pic>
          <p:nvPicPr>
            <p:cNvPr id="1528" name="Graphic 1527">
              <a:extLst>
                <a:ext uri="{FF2B5EF4-FFF2-40B4-BE49-F238E27FC236}">
                  <a16:creationId xmlns:a16="http://schemas.microsoft.com/office/drawing/2014/main" id="{31F79940-56AB-45CD-E6FE-EA574406A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2080" y="6003351"/>
              <a:ext cx="93430" cy="93430"/>
            </a:xfrm>
            <a:prstGeom prst="rect">
              <a:avLst/>
            </a:prstGeom>
          </p:spPr>
        </p:pic>
        <p:sp>
          <p:nvSpPr>
            <p:cNvPr id="1529" name="TextBox 1528">
              <a:extLst>
                <a:ext uri="{FF2B5EF4-FFF2-40B4-BE49-F238E27FC236}">
                  <a16:creationId xmlns:a16="http://schemas.microsoft.com/office/drawing/2014/main" id="{A0626C0F-A90A-091D-F55C-7C71E53A60D1}"/>
                </a:ext>
              </a:extLst>
            </p:cNvPr>
            <p:cNvSpPr txBox="1"/>
            <p:nvPr/>
          </p:nvSpPr>
          <p:spPr>
            <a:xfrm>
              <a:off x="10794561" y="5713594"/>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Singapore</a:t>
              </a:r>
            </a:p>
          </p:txBody>
        </p:sp>
        <p:sp>
          <p:nvSpPr>
            <p:cNvPr id="1530" name="TextBox 1529">
              <a:extLst>
                <a:ext uri="{FF2B5EF4-FFF2-40B4-BE49-F238E27FC236}">
                  <a16:creationId xmlns:a16="http://schemas.microsoft.com/office/drawing/2014/main" id="{47A3A91E-4010-926F-4B17-E6E48C8FC01D}"/>
                </a:ext>
              </a:extLst>
            </p:cNvPr>
            <p:cNvSpPr txBox="1"/>
            <p:nvPr/>
          </p:nvSpPr>
          <p:spPr>
            <a:xfrm>
              <a:off x="10795931" y="5932050"/>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Sydney</a:t>
              </a:r>
            </a:p>
          </p:txBody>
        </p:sp>
        <p:sp>
          <p:nvSpPr>
            <p:cNvPr id="2" name="TextBox 1">
              <a:extLst>
                <a:ext uri="{FF2B5EF4-FFF2-40B4-BE49-F238E27FC236}">
                  <a16:creationId xmlns:a16="http://schemas.microsoft.com/office/drawing/2014/main" id="{84253EC5-99EF-AE96-5CAD-3C5024F4D631}"/>
                </a:ext>
              </a:extLst>
            </p:cNvPr>
            <p:cNvSpPr txBox="1"/>
            <p:nvPr/>
          </p:nvSpPr>
          <p:spPr>
            <a:xfrm>
              <a:off x="11947086" y="5498984"/>
              <a:ext cx="10015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Proxima Nova Lt"/>
                  <a:ea typeface="+mn-ea"/>
                  <a:cs typeface="+mn-cs"/>
                </a:rPr>
                <a:t>Vilnius</a:t>
              </a:r>
            </a:p>
          </p:txBody>
        </p:sp>
        <p:pic>
          <p:nvPicPr>
            <p:cNvPr id="4" name="Graphic 3">
              <a:extLst>
                <a:ext uri="{FF2B5EF4-FFF2-40B4-BE49-F238E27FC236}">
                  <a16:creationId xmlns:a16="http://schemas.microsoft.com/office/drawing/2014/main" id="{3BB65DC0-47C9-80AB-F420-48B58C3338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53655" y="5554499"/>
              <a:ext cx="93430" cy="93430"/>
            </a:xfrm>
            <a:prstGeom prst="rect">
              <a:avLst/>
            </a:prstGeom>
          </p:spPr>
        </p:pic>
      </p:grpSp>
      <p:sp>
        <p:nvSpPr>
          <p:cNvPr id="1532" name="Text Placeholder 7">
            <a:extLst>
              <a:ext uri="{FF2B5EF4-FFF2-40B4-BE49-F238E27FC236}">
                <a16:creationId xmlns:a16="http://schemas.microsoft.com/office/drawing/2014/main" id="{E3961237-050E-1166-F8D5-7B32B5B80934}"/>
              </a:ext>
            </a:extLst>
          </p:cNvPr>
          <p:cNvSpPr txBox="1">
            <a:spLocks/>
          </p:cNvSpPr>
          <p:nvPr/>
        </p:nvSpPr>
        <p:spPr>
          <a:xfrm>
            <a:off x="4653912" y="502451"/>
            <a:ext cx="4496911"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Proxima Nova Rg" panose="02000506030000020004" pitchFamily="50" charset="0"/>
                <a:ea typeface="+mn-ea"/>
                <a:cs typeface="+mn-cs"/>
              </a:rPr>
              <a:t>    Montreal, HQ       Tel-Aviv Innovation Tech Hub</a:t>
            </a:r>
          </a:p>
        </p:txBody>
      </p:sp>
      <p:sp>
        <p:nvSpPr>
          <p:cNvPr id="1539" name="TextBox 1538">
            <a:extLst>
              <a:ext uri="{FF2B5EF4-FFF2-40B4-BE49-F238E27FC236}">
                <a16:creationId xmlns:a16="http://schemas.microsoft.com/office/drawing/2014/main" id="{C629F962-CEEB-DD24-5BD8-6A888306B202}"/>
              </a:ext>
            </a:extLst>
          </p:cNvPr>
          <p:cNvSpPr txBox="1"/>
          <p:nvPr/>
        </p:nvSpPr>
        <p:spPr>
          <a:xfrm>
            <a:off x="3238668" y="5433820"/>
            <a:ext cx="60944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roxima Nova Lt"/>
                <a:ea typeface="+mn-ea"/>
                <a:cs typeface="+mn-cs"/>
              </a:rPr>
              <a:t>Our offices </a:t>
            </a:r>
          </a:p>
        </p:txBody>
      </p:sp>
      <p:pic>
        <p:nvPicPr>
          <p:cNvPr id="1540" name="Graphic 1539">
            <a:extLst>
              <a:ext uri="{FF2B5EF4-FFF2-40B4-BE49-F238E27FC236}">
                <a16:creationId xmlns:a16="http://schemas.microsoft.com/office/drawing/2014/main" id="{982F8AEF-011B-824C-B3DD-BC11F4EFD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9336" y="809924"/>
            <a:ext cx="88569" cy="88569"/>
          </a:xfrm>
          <a:prstGeom prst="rect">
            <a:avLst/>
          </a:prstGeom>
        </p:spPr>
      </p:pic>
      <p:pic>
        <p:nvPicPr>
          <p:cNvPr id="1541" name="Graphic 1540">
            <a:extLst>
              <a:ext uri="{FF2B5EF4-FFF2-40B4-BE49-F238E27FC236}">
                <a16:creationId xmlns:a16="http://schemas.microsoft.com/office/drawing/2014/main" id="{99F8A9FB-3D59-3B90-FDD5-AFB5D4E451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6778" y="809924"/>
            <a:ext cx="88569" cy="88569"/>
          </a:xfrm>
          <a:prstGeom prst="rect">
            <a:avLst/>
          </a:prstGeom>
        </p:spPr>
      </p:pic>
      <p:sp>
        <p:nvSpPr>
          <p:cNvPr id="3" name="Google Shape;99;p2">
            <a:extLst>
              <a:ext uri="{FF2B5EF4-FFF2-40B4-BE49-F238E27FC236}">
                <a16:creationId xmlns:a16="http://schemas.microsoft.com/office/drawing/2014/main" id="{D195090F-655F-E8EB-B176-B80EA0AF7CFE}"/>
              </a:ext>
            </a:extLst>
          </p:cNvPr>
          <p:cNvSpPr/>
          <p:nvPr/>
        </p:nvSpPr>
        <p:spPr>
          <a:xfrm>
            <a:off x="2307891" y="1511783"/>
            <a:ext cx="1586320" cy="1182305"/>
          </a:xfrm>
          <a:prstGeom prst="roundRect">
            <a:avLst>
              <a:gd name="adj" fmla="val 0"/>
            </a:avLst>
          </a:prstGeom>
          <a:solidFill>
            <a:schemeClr val="bg1">
              <a:alpha val="6114"/>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panose="02000506030000020004" pitchFamily="2" charset="0"/>
              <a:ea typeface="Proxima Nova Rg"/>
              <a:cs typeface="Arial" panose="020B0604020202020204" pitchFamily="34" charset="0"/>
              <a:sym typeface="Proxima Nova"/>
            </a:endParaRPr>
          </a:p>
        </p:txBody>
      </p:sp>
      <p:sp>
        <p:nvSpPr>
          <p:cNvPr id="5" name="Rectangle 4">
            <a:extLst>
              <a:ext uri="{FF2B5EF4-FFF2-40B4-BE49-F238E27FC236}">
                <a16:creationId xmlns:a16="http://schemas.microsoft.com/office/drawing/2014/main" id="{DB0B1CDD-C415-3B47-C692-A158EB250982}"/>
              </a:ext>
            </a:extLst>
          </p:cNvPr>
          <p:cNvSpPr/>
          <p:nvPr/>
        </p:nvSpPr>
        <p:spPr>
          <a:xfrm>
            <a:off x="2417628" y="1643557"/>
            <a:ext cx="1370644" cy="80021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roxima Nova Rg"/>
                <a:ea typeface="+mn-ea"/>
                <a:cs typeface="Arial" panose="020B0604020202020204" pitchFamily="34" charset="0"/>
              </a:rPr>
              <a:t>Offices</a:t>
            </a:r>
          </a:p>
        </p:txBody>
      </p:sp>
      <p:cxnSp>
        <p:nvCxnSpPr>
          <p:cNvPr id="11" name="Straight Connector 10">
            <a:extLst>
              <a:ext uri="{FF2B5EF4-FFF2-40B4-BE49-F238E27FC236}">
                <a16:creationId xmlns:a16="http://schemas.microsoft.com/office/drawing/2014/main" id="{B4DF04F8-708F-4417-456D-E217CC36F7E2}"/>
              </a:ext>
            </a:extLst>
          </p:cNvPr>
          <p:cNvCxnSpPr>
            <a:cxnSpLocks/>
          </p:cNvCxnSpPr>
          <p:nvPr/>
        </p:nvCxnSpPr>
        <p:spPr>
          <a:xfrm>
            <a:off x="2309790" y="2694088"/>
            <a:ext cx="1586320" cy="0"/>
          </a:xfrm>
          <a:prstGeom prst="line">
            <a:avLst/>
          </a:prstGeom>
          <a:ln>
            <a:gradFill>
              <a:gsLst>
                <a:gs pos="0">
                  <a:srgbClr val="C800A1"/>
                </a:gs>
                <a:gs pos="100000">
                  <a:srgbClr val="FF1D63"/>
                </a:gs>
              </a:gsLst>
              <a:lin ang="10800000" scaled="0"/>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08742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1F2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91BAC-95D0-2CEF-29C5-C5122A83D5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978"/>
          <a:stretch/>
        </p:blipFill>
        <p:spPr>
          <a:xfrm>
            <a:off x="5712737" y="0"/>
            <a:ext cx="6479263" cy="6858000"/>
          </a:xfrm>
          <a:prstGeom prst="rect">
            <a:avLst/>
          </a:prstGeom>
        </p:spPr>
      </p:pic>
      <p:pic>
        <p:nvPicPr>
          <p:cNvPr id="2" name="Picture 1">
            <a:extLst>
              <a:ext uri="{FF2B5EF4-FFF2-40B4-BE49-F238E27FC236}">
                <a16:creationId xmlns:a16="http://schemas.microsoft.com/office/drawing/2014/main" id="{CCE118CE-1833-B670-4A4E-137183E168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2720966" y="1125508"/>
            <a:ext cx="6858001" cy="4606985"/>
          </a:xfrm>
          <a:prstGeom prst="rect">
            <a:avLst/>
          </a:prstGeom>
        </p:spPr>
      </p:pic>
      <p:pic>
        <p:nvPicPr>
          <p:cNvPr id="5" name="Picture 4">
            <a:extLst>
              <a:ext uri="{FF2B5EF4-FFF2-40B4-BE49-F238E27FC236}">
                <a16:creationId xmlns:a16="http://schemas.microsoft.com/office/drawing/2014/main" id="{561FBFCD-E0D9-FF7B-CD73-B11D583951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3767" y="274300"/>
            <a:ext cx="1444319" cy="684496"/>
          </a:xfrm>
          <a:prstGeom prst="rect">
            <a:avLst/>
          </a:prstGeom>
        </p:spPr>
      </p:pic>
      <p:grpSp>
        <p:nvGrpSpPr>
          <p:cNvPr id="26" name="Group 25">
            <a:extLst>
              <a:ext uri="{FF2B5EF4-FFF2-40B4-BE49-F238E27FC236}">
                <a16:creationId xmlns:a16="http://schemas.microsoft.com/office/drawing/2014/main" id="{E4B311AC-E933-13B0-F5A5-5E56038437F1}"/>
              </a:ext>
            </a:extLst>
          </p:cNvPr>
          <p:cNvGrpSpPr/>
          <p:nvPr/>
        </p:nvGrpSpPr>
        <p:grpSpPr>
          <a:xfrm>
            <a:off x="618891" y="1551019"/>
            <a:ext cx="2542321" cy="428233"/>
            <a:chOff x="618891" y="1551019"/>
            <a:chExt cx="2542321" cy="428233"/>
          </a:xfrm>
        </p:grpSpPr>
        <p:sp>
          <p:nvSpPr>
            <p:cNvPr id="25" name="Google Shape;89;p1">
              <a:extLst>
                <a:ext uri="{FF2B5EF4-FFF2-40B4-BE49-F238E27FC236}">
                  <a16:creationId xmlns:a16="http://schemas.microsoft.com/office/drawing/2014/main" id="{09C6BF6E-E324-71AA-0258-8AE46CAC0C42}"/>
                </a:ext>
              </a:extLst>
            </p:cNvPr>
            <p:cNvSpPr/>
            <p:nvPr/>
          </p:nvSpPr>
          <p:spPr>
            <a:xfrm>
              <a:off x="618891" y="1551019"/>
              <a:ext cx="2542321" cy="428233"/>
            </a:xfrm>
            <a:prstGeom prst="rect">
              <a:avLst/>
            </a:prstGeom>
            <a:gradFill>
              <a:gsLst>
                <a:gs pos="0">
                  <a:srgbClr val="E40046"/>
                </a:gs>
                <a:gs pos="66000">
                  <a:srgbClr val="760F39"/>
                </a:gs>
                <a:gs pos="100000">
                  <a:srgbClr val="081E2C"/>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1" u="none" strike="noStrike" kern="1200" cap="none" spc="0" normalizeH="0" baseline="0" noProof="0">
                <a:ln>
                  <a:noFill/>
                </a:ln>
                <a:solidFill>
                  <a:srgbClr val="081F2C"/>
                </a:solidFill>
                <a:effectLst/>
                <a:uLnTx/>
                <a:uFillTx/>
                <a:latin typeface="Proxima Nova Rg" panose="02000506030000020004" pitchFamily="2" charset="0"/>
                <a:ea typeface="Proxima Nova Rg"/>
                <a:cs typeface="Proxima Nova Rg"/>
                <a:sym typeface="Proxima Nova"/>
              </a:endParaRPr>
            </a:p>
          </p:txBody>
        </p:sp>
        <p:sp>
          <p:nvSpPr>
            <p:cNvPr id="3" name="TextBox 2">
              <a:extLst>
                <a:ext uri="{FF2B5EF4-FFF2-40B4-BE49-F238E27FC236}">
                  <a16:creationId xmlns:a16="http://schemas.microsoft.com/office/drawing/2014/main" id="{39942D6D-221C-F29E-8C6D-1195F2E9A30E}"/>
                </a:ext>
              </a:extLst>
            </p:cNvPr>
            <p:cNvSpPr txBox="1"/>
            <p:nvPr/>
          </p:nvSpPr>
          <p:spPr>
            <a:xfrm>
              <a:off x="618891" y="1551019"/>
              <a:ext cx="2248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How We Do It</a:t>
              </a:r>
            </a:p>
          </p:txBody>
        </p:sp>
      </p:grpSp>
      <p:sp>
        <p:nvSpPr>
          <p:cNvPr id="4" name="TextBox 3">
            <a:extLst>
              <a:ext uri="{FF2B5EF4-FFF2-40B4-BE49-F238E27FC236}">
                <a16:creationId xmlns:a16="http://schemas.microsoft.com/office/drawing/2014/main" id="{E426930D-AD4A-B4AC-19D3-E7D1791D02DF}"/>
              </a:ext>
            </a:extLst>
          </p:cNvPr>
          <p:cNvSpPr txBox="1"/>
          <p:nvPr/>
        </p:nvSpPr>
        <p:spPr>
          <a:xfrm>
            <a:off x="618891" y="2064013"/>
            <a:ext cx="50938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By being innovative, agile, and industry focused, we provide the payment technology and insights our partners, clients, and customers need to succeed nationwide with one integration.  </a:t>
            </a:r>
          </a:p>
        </p:txBody>
      </p:sp>
      <p:sp>
        <p:nvSpPr>
          <p:cNvPr id="7" name="Text Placeholder 5">
            <a:extLst>
              <a:ext uri="{FF2B5EF4-FFF2-40B4-BE49-F238E27FC236}">
                <a16:creationId xmlns:a16="http://schemas.microsoft.com/office/drawing/2014/main" id="{08AE4145-8E21-02F4-A968-A14326B87281}"/>
              </a:ext>
            </a:extLst>
          </p:cNvPr>
          <p:cNvSpPr txBox="1">
            <a:spLocks/>
          </p:cNvSpPr>
          <p:nvPr/>
        </p:nvSpPr>
        <p:spPr>
          <a:xfrm>
            <a:off x="618891" y="1040589"/>
            <a:ext cx="4223075" cy="42566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Proxima Nova Rg" panose="02000506030000020004" pitchFamily="50" charset="0"/>
                <a:ea typeface="+mn-ea"/>
                <a:cs typeface="+mn-cs"/>
              </a:rPr>
              <a:t>Accelerating our client’s operations </a:t>
            </a:r>
          </a:p>
        </p:txBody>
      </p:sp>
      <p:sp>
        <p:nvSpPr>
          <p:cNvPr id="8" name="Text Placeholder 7">
            <a:extLst>
              <a:ext uri="{FF2B5EF4-FFF2-40B4-BE49-F238E27FC236}">
                <a16:creationId xmlns:a16="http://schemas.microsoft.com/office/drawing/2014/main" id="{B4147E39-26D7-6778-02EB-BD0CE2EEB10C}"/>
              </a:ext>
            </a:extLst>
          </p:cNvPr>
          <p:cNvSpPr txBox="1">
            <a:spLocks/>
          </p:cNvSpPr>
          <p:nvPr/>
        </p:nvSpPr>
        <p:spPr>
          <a:xfrm>
            <a:off x="618891" y="384243"/>
            <a:ext cx="2542321" cy="58794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Proxima Nova Rg"/>
                <a:ea typeface="+mn-ea"/>
                <a:cs typeface="+mn-cs"/>
              </a:rPr>
              <a:t>Our purpose</a:t>
            </a:r>
            <a:endParaRPr kumimoji="0" lang="en-US" sz="2400" b="1" i="0" u="none" strike="noStrike" kern="0" cap="none" spc="0" normalizeH="0" baseline="0" noProof="0" dirty="0">
              <a:ln>
                <a:noFill/>
              </a:ln>
              <a:solidFill>
                <a:srgbClr val="FFFFFF"/>
              </a:solidFill>
              <a:effectLst/>
              <a:uLnTx/>
              <a:uFillTx/>
              <a:latin typeface="Proxima Nova Rg"/>
              <a:ea typeface="+mn-ea"/>
              <a:cs typeface="+mn-cs"/>
            </a:endParaRPr>
          </a:p>
        </p:txBody>
      </p:sp>
      <p:sp>
        <p:nvSpPr>
          <p:cNvPr id="9" name="TextBox 8">
            <a:extLst>
              <a:ext uri="{FF2B5EF4-FFF2-40B4-BE49-F238E27FC236}">
                <a16:creationId xmlns:a16="http://schemas.microsoft.com/office/drawing/2014/main" id="{7F269783-D534-7C30-60F8-EEED9F0C583B}"/>
              </a:ext>
            </a:extLst>
          </p:cNvPr>
          <p:cNvSpPr txBox="1"/>
          <p:nvPr/>
        </p:nvSpPr>
        <p:spPr>
          <a:xfrm>
            <a:off x="1144149" y="3107248"/>
            <a:ext cx="5093845"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3500+</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 Agencies &amp; Municipalities Served</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19E4B136-9B69-F44D-D3F8-E267271DE4DA}"/>
              </a:ext>
            </a:extLst>
          </p:cNvPr>
          <p:cNvSpPr txBox="1"/>
          <p:nvPr/>
        </p:nvSpPr>
        <p:spPr>
          <a:xfrm>
            <a:off x="1144150" y="3643521"/>
            <a:ext cx="4844093"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35+</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 States Served</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7B62C16A-29FA-71AE-2B39-4CC12C99361B}"/>
              </a:ext>
            </a:extLst>
          </p:cNvPr>
          <p:cNvSpPr txBox="1"/>
          <p:nvPr/>
        </p:nvSpPr>
        <p:spPr>
          <a:xfrm>
            <a:off x="1144150" y="4179794"/>
            <a:ext cx="4844092"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8M+ </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Payments Processed</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3B92A60-4DE4-3151-B00D-FFA90E80219A}"/>
              </a:ext>
            </a:extLst>
          </p:cNvPr>
          <p:cNvSpPr txBox="1"/>
          <p:nvPr/>
        </p:nvSpPr>
        <p:spPr>
          <a:xfrm>
            <a:off x="1144150" y="4716067"/>
            <a:ext cx="4844092"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$2.5B</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 Volume Processed Annually</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4A7EE71F-4813-F4F0-9AE8-53B5DF3010D4}"/>
              </a:ext>
            </a:extLst>
          </p:cNvPr>
          <p:cNvSpPr txBox="1"/>
          <p:nvPr/>
        </p:nvSpPr>
        <p:spPr>
          <a:xfrm>
            <a:off x="1144150" y="5252340"/>
            <a:ext cx="4844092"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350+</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 Integration Partners</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8C622DF3-3AEC-C56A-93AF-D6560ACF02AF}"/>
              </a:ext>
            </a:extLst>
          </p:cNvPr>
          <p:cNvSpPr txBox="1"/>
          <p:nvPr/>
        </p:nvSpPr>
        <p:spPr>
          <a:xfrm>
            <a:off x="1144150" y="5788612"/>
            <a:ext cx="4844092" cy="46166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35+</a:t>
            </a:r>
            <a:r>
              <a:rPr kumimoji="0" lang="en-US" sz="1800" b="1" i="0" u="none" strike="noStrike" kern="1200" cap="none" spc="0" normalizeH="0" baseline="0" noProof="0" dirty="0">
                <a:ln>
                  <a:noFill/>
                </a:ln>
                <a:solidFill>
                  <a:srgbClr val="FFFFFF"/>
                </a:solidFill>
                <a:effectLst/>
                <a:uLnTx/>
                <a:uFillTx/>
                <a:latin typeface="Proxima Nova" panose="02000506030000020004" pitchFamily="50" charset="0"/>
                <a:ea typeface="+mn-ea"/>
                <a:cs typeface="+mn-cs"/>
              </a:rPr>
              <a:t> Years of Expertise</a:t>
            </a:r>
            <a:endParaRPr kumimoji="0" lang="en-US" sz="1800" b="0" i="0" u="none" strike="noStrike" kern="1200" cap="none" spc="0" normalizeH="0" baseline="0" noProof="0" dirty="0">
              <a:ln>
                <a:noFill/>
              </a:ln>
              <a:solidFill>
                <a:srgbClr val="081F2C"/>
              </a:solidFill>
              <a:effectLst/>
              <a:uLnTx/>
              <a:uFillTx/>
              <a:latin typeface="Arial" panose="020B0604020202020204" pitchFamily="34" charset="0"/>
              <a:ea typeface="+mn-ea"/>
              <a:cs typeface="+mn-cs"/>
            </a:endParaRPr>
          </a:p>
        </p:txBody>
      </p:sp>
      <p:sp>
        <p:nvSpPr>
          <p:cNvPr id="18" name="Picture 46">
            <a:extLst>
              <a:ext uri="{FF2B5EF4-FFF2-40B4-BE49-F238E27FC236}">
                <a16:creationId xmlns:a16="http://schemas.microsoft.com/office/drawing/2014/main" id="{01E291EA-2C17-D585-C378-565181E2241E}"/>
              </a:ext>
            </a:extLst>
          </p:cNvPr>
          <p:cNvSpPr/>
          <p:nvPr/>
        </p:nvSpPr>
        <p:spPr>
          <a:xfrm>
            <a:off x="738297" y="3239133"/>
            <a:ext cx="309381" cy="189867"/>
          </a:xfrm>
          <a:custGeom>
            <a:avLst/>
            <a:gdLst>
              <a:gd name="connsiteX0" fmla="*/ 342737 w 446355"/>
              <a:gd name="connsiteY0" fmla="*/ 183324 h 273928"/>
              <a:gd name="connsiteX1" fmla="*/ 278972 w 446355"/>
              <a:gd name="connsiteY1" fmla="*/ 135501 h 273928"/>
              <a:gd name="connsiteX2" fmla="*/ 268266 w 446355"/>
              <a:gd name="connsiteY2" fmla="*/ 146207 h 273928"/>
              <a:gd name="connsiteX3" fmla="*/ 178089 w 446355"/>
              <a:gd name="connsiteY3" fmla="*/ 146207 h 273928"/>
              <a:gd name="connsiteX4" fmla="*/ 170685 w 446355"/>
              <a:gd name="connsiteY4" fmla="*/ 138802 h 273928"/>
              <a:gd name="connsiteX5" fmla="*/ 170685 w 446355"/>
              <a:gd name="connsiteY5" fmla="*/ 116258 h 273928"/>
              <a:gd name="connsiteX6" fmla="*/ 227045 w 446355"/>
              <a:gd name="connsiteY6" fmla="*/ 59898 h 273928"/>
              <a:gd name="connsiteX7" fmla="*/ 294679 w 446355"/>
              <a:gd name="connsiteY7" fmla="*/ 31883 h 273928"/>
              <a:gd name="connsiteX8" fmla="*/ 334766 w 446355"/>
              <a:gd name="connsiteY8" fmla="*/ 31883 h 273928"/>
              <a:gd name="connsiteX9" fmla="*/ 390561 w 446355"/>
              <a:gd name="connsiteY9" fmla="*/ 0 h 273928"/>
              <a:gd name="connsiteX10" fmla="*/ 446355 w 446355"/>
              <a:gd name="connsiteY10" fmla="*/ 119559 h 273928"/>
              <a:gd name="connsiteX11" fmla="*/ 390561 w 446355"/>
              <a:gd name="connsiteY11" fmla="*/ 159413 h 273928"/>
              <a:gd name="connsiteX12" fmla="*/ 302586 w 446355"/>
              <a:gd name="connsiteY12" fmla="*/ 253670 h 273928"/>
              <a:gd name="connsiteX13" fmla="*/ 244889 w 446355"/>
              <a:gd name="connsiteY13" fmla="*/ 272957 h 273928"/>
              <a:gd name="connsiteX14" fmla="*/ 170790 w 446355"/>
              <a:gd name="connsiteY14" fmla="*/ 259881 h 273928"/>
              <a:gd name="connsiteX15" fmla="*/ 125049 w 446355"/>
              <a:gd name="connsiteY15" fmla="*/ 234319 h 273928"/>
              <a:gd name="connsiteX16" fmla="*/ 51437 w 446355"/>
              <a:gd name="connsiteY16" fmla="*/ 151442 h 273928"/>
              <a:gd name="connsiteX17" fmla="*/ 0 w 446355"/>
              <a:gd name="connsiteY17" fmla="*/ 119559 h 273928"/>
              <a:gd name="connsiteX18" fmla="*/ 55794 w 446355"/>
              <a:gd name="connsiteY18" fmla="*/ 0 h 273928"/>
              <a:gd name="connsiteX19" fmla="*/ 119559 w 446355"/>
              <a:gd name="connsiteY19" fmla="*/ 31883 h 273928"/>
              <a:gd name="connsiteX20" fmla="*/ 194367 w 446355"/>
              <a:gd name="connsiteY20" fmla="*/ 13181 h 273928"/>
              <a:gd name="connsiteX21" fmla="*/ 234952 w 446355"/>
              <a:gd name="connsiteY21" fmla="*/ 16432 h 273928"/>
              <a:gd name="connsiteX22" fmla="*/ 271001 w 446355"/>
              <a:gd name="connsiteY22" fmla="*/ 31883 h 27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6355" h="273928">
                <a:moveTo>
                  <a:pt x="342737" y="183324"/>
                </a:moveTo>
                <a:lnTo>
                  <a:pt x="278972" y="135501"/>
                </a:lnTo>
                <a:lnTo>
                  <a:pt x="268266" y="146207"/>
                </a:lnTo>
                <a:cubicBezTo>
                  <a:pt x="243364" y="171109"/>
                  <a:pt x="202991" y="171109"/>
                  <a:pt x="178089" y="146207"/>
                </a:cubicBezTo>
                <a:lnTo>
                  <a:pt x="170685" y="138802"/>
                </a:lnTo>
                <a:cubicBezTo>
                  <a:pt x="164460" y="132577"/>
                  <a:pt x="164460" y="122483"/>
                  <a:pt x="170685" y="116258"/>
                </a:cubicBezTo>
                <a:lnTo>
                  <a:pt x="227045" y="59898"/>
                </a:lnTo>
                <a:cubicBezTo>
                  <a:pt x="244984" y="41960"/>
                  <a:pt x="269311" y="31883"/>
                  <a:pt x="294679" y="31883"/>
                </a:cubicBezTo>
                <a:lnTo>
                  <a:pt x="334766" y="31883"/>
                </a:lnTo>
                <a:lnTo>
                  <a:pt x="390561" y="0"/>
                </a:lnTo>
                <a:lnTo>
                  <a:pt x="446355" y="119559"/>
                </a:lnTo>
                <a:lnTo>
                  <a:pt x="390561" y="159413"/>
                </a:lnTo>
                <a:lnTo>
                  <a:pt x="302586" y="253670"/>
                </a:lnTo>
                <a:cubicBezTo>
                  <a:pt x="287858" y="269450"/>
                  <a:pt x="266147" y="276708"/>
                  <a:pt x="244889" y="272957"/>
                </a:cubicBezTo>
                <a:lnTo>
                  <a:pt x="170790" y="259881"/>
                </a:lnTo>
                <a:cubicBezTo>
                  <a:pt x="153098" y="256759"/>
                  <a:pt x="136980" y="247751"/>
                  <a:pt x="125049" y="234319"/>
                </a:cubicBezTo>
                <a:lnTo>
                  <a:pt x="51437" y="151442"/>
                </a:lnTo>
                <a:lnTo>
                  <a:pt x="0" y="119559"/>
                </a:lnTo>
                <a:lnTo>
                  <a:pt x="55794" y="0"/>
                </a:lnTo>
                <a:lnTo>
                  <a:pt x="119559" y="31883"/>
                </a:lnTo>
                <a:lnTo>
                  <a:pt x="194367" y="13181"/>
                </a:lnTo>
                <a:cubicBezTo>
                  <a:pt x="207887" y="9801"/>
                  <a:pt x="222141" y="10943"/>
                  <a:pt x="234952" y="16432"/>
                </a:cubicBezTo>
                <a:lnTo>
                  <a:pt x="271001" y="31883"/>
                </a:lnTo>
              </a:path>
            </a:pathLst>
          </a:custGeom>
          <a:noFill/>
          <a:ln w="31552" cap="rnd">
            <a:gradFill>
              <a:gsLst>
                <a:gs pos="0">
                  <a:schemeClr val="accent1"/>
                </a:gs>
                <a:gs pos="100000">
                  <a:schemeClr val="accent2"/>
                </a:gs>
              </a:gsLst>
              <a:lin ang="5400000" scaled="1"/>
            </a:gra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1F2C"/>
              </a:solidFill>
              <a:effectLst/>
              <a:uLnTx/>
              <a:uFillTx/>
              <a:latin typeface="Proxima Nova Lt"/>
              <a:ea typeface="+mn-ea"/>
              <a:cs typeface="+mn-cs"/>
            </a:endParaRPr>
          </a:p>
        </p:txBody>
      </p:sp>
      <p:pic>
        <p:nvPicPr>
          <p:cNvPr id="20" name="Picture 19" descr="Icon&#10;&#10;Description automatically generated">
            <a:extLst>
              <a:ext uri="{FF2B5EF4-FFF2-40B4-BE49-F238E27FC236}">
                <a16:creationId xmlns:a16="http://schemas.microsoft.com/office/drawing/2014/main" id="{B1264553-8C8E-7632-632E-501DFB8230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297" y="3735906"/>
            <a:ext cx="309380" cy="309380"/>
          </a:xfrm>
          <a:prstGeom prst="rect">
            <a:avLst/>
          </a:prstGeom>
        </p:spPr>
      </p:pic>
      <p:pic>
        <p:nvPicPr>
          <p:cNvPr id="21" name="Graphic 20">
            <a:extLst>
              <a:ext uri="{FF2B5EF4-FFF2-40B4-BE49-F238E27FC236}">
                <a16:creationId xmlns:a16="http://schemas.microsoft.com/office/drawing/2014/main" id="{50C2D94D-B318-3D31-ADE5-126A7A30B65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297" y="4291460"/>
            <a:ext cx="309380" cy="309380"/>
          </a:xfrm>
          <a:prstGeom prst="rect">
            <a:avLst/>
          </a:prstGeom>
        </p:spPr>
      </p:pic>
      <p:pic>
        <p:nvPicPr>
          <p:cNvPr id="22" name="Graphic 21">
            <a:extLst>
              <a:ext uri="{FF2B5EF4-FFF2-40B4-BE49-F238E27FC236}">
                <a16:creationId xmlns:a16="http://schemas.microsoft.com/office/drawing/2014/main" id="{871B6990-CA1D-1C6F-E609-07487078DD6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8297" y="4798036"/>
            <a:ext cx="309380" cy="297726"/>
          </a:xfrm>
          <a:prstGeom prst="rect">
            <a:avLst/>
          </a:prstGeom>
        </p:spPr>
      </p:pic>
      <p:pic>
        <p:nvPicPr>
          <p:cNvPr id="23" name="Graphic 22">
            <a:extLst>
              <a:ext uri="{FF2B5EF4-FFF2-40B4-BE49-F238E27FC236}">
                <a16:creationId xmlns:a16="http://schemas.microsoft.com/office/drawing/2014/main" id="{5A25AFFB-4447-D6A7-5223-0584B1D05B7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8297" y="5324746"/>
            <a:ext cx="309380" cy="309380"/>
          </a:xfrm>
          <a:prstGeom prst="rect">
            <a:avLst/>
          </a:prstGeom>
        </p:spPr>
      </p:pic>
      <p:pic>
        <p:nvPicPr>
          <p:cNvPr id="24" name="Graphic 23">
            <a:extLst>
              <a:ext uri="{FF2B5EF4-FFF2-40B4-BE49-F238E27FC236}">
                <a16:creationId xmlns:a16="http://schemas.microsoft.com/office/drawing/2014/main" id="{A6916855-936F-B345-ED37-00B7E88EF8E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8297" y="5873270"/>
            <a:ext cx="309380" cy="309380"/>
          </a:xfrm>
          <a:prstGeom prst="rect">
            <a:avLst/>
          </a:prstGeom>
        </p:spPr>
      </p:pic>
    </p:spTree>
    <p:extLst>
      <p:ext uri="{BB962C8B-B14F-4D97-AF65-F5344CB8AC3E}">
        <p14:creationId xmlns:p14="http://schemas.microsoft.com/office/powerpoint/2010/main" val="315475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DAE1-9D44-59D8-8D10-7AA159394228}"/>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58E0568-6105-F219-CEAD-EFC5DA96F654}"/>
              </a:ext>
            </a:extLst>
          </p:cNvPr>
          <p:cNvSpPr/>
          <p:nvPr/>
        </p:nvSpPr>
        <p:spPr>
          <a:xfrm>
            <a:off x="5852514" y="3802113"/>
            <a:ext cx="5924146" cy="1573978"/>
          </a:xfrm>
          <a:prstGeom prst="roundRect">
            <a:avLst>
              <a:gd name="adj" fmla="val 50000"/>
            </a:avLst>
          </a:prstGeom>
          <a:gradFill flip="none" rotWithShape="1">
            <a:gsLst>
              <a:gs pos="0">
                <a:schemeClr val="bg2"/>
              </a:gs>
              <a:gs pos="100000">
                <a:schemeClr val="bg1">
                  <a:lumMod val="9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marR="0" lvl="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081F2C"/>
              </a:solidFill>
              <a:effectLst/>
              <a:highlight>
                <a:srgbClr val="FFFF00"/>
              </a:highlight>
              <a:uLnTx/>
              <a:uFillTx/>
              <a:latin typeface="Aptos" panose="020B0004020202020204" pitchFamily="34" charset="0"/>
              <a:ea typeface="+mn-ea"/>
              <a:cs typeface="+mn-cs"/>
              <a:sym typeface="Arial"/>
            </a:endParaRPr>
          </a:p>
        </p:txBody>
      </p:sp>
      <p:sp>
        <p:nvSpPr>
          <p:cNvPr id="43" name="object 43">
            <a:extLst>
              <a:ext uri="{FF2B5EF4-FFF2-40B4-BE49-F238E27FC236}">
                <a16:creationId xmlns:a16="http://schemas.microsoft.com/office/drawing/2014/main" id="{228C3F7F-3E6C-AE3E-26F4-90B703E99414}"/>
              </a:ext>
            </a:extLst>
          </p:cNvPr>
          <p:cNvSpPr txBox="1">
            <a:spLocks noGrp="1"/>
          </p:cNvSpPr>
          <p:nvPr>
            <p:ph type="sldNum" sz="quarter" idx="2"/>
          </p:nvPr>
        </p:nvSpPr>
        <p:spPr>
          <a:xfrm>
            <a:off x="0" y="0"/>
            <a:ext cx="0" cy="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50"/>
              </a:spcBef>
              <a:spcAft>
                <a:spcPts val="0"/>
              </a:spcAft>
              <a:buClrTx/>
              <a:buSzTx/>
              <a:buFontTx/>
              <a:buNone/>
              <a:tabLst/>
              <a:defRPr/>
            </a:pPr>
            <a:endParaRPr kumimoji="0" sz="1450" b="0" i="0" u="none" strike="noStrike" kern="1200" cap="none" spc="45" normalizeH="0" baseline="0" noProof="0">
              <a:ln>
                <a:noFill/>
              </a:ln>
              <a:solidFill>
                <a:srgbClr val="FFFFFF"/>
              </a:solidFill>
              <a:effectLst/>
              <a:uLnTx/>
              <a:uFillTx/>
              <a:latin typeface="Calibri"/>
              <a:ea typeface="+mn-ea"/>
              <a:cs typeface="Calibri"/>
            </a:endParaRPr>
          </a:p>
        </p:txBody>
      </p:sp>
      <p:sp>
        <p:nvSpPr>
          <p:cNvPr id="118" name="Text Placeholder 7">
            <a:extLst>
              <a:ext uri="{FF2B5EF4-FFF2-40B4-BE49-F238E27FC236}">
                <a16:creationId xmlns:a16="http://schemas.microsoft.com/office/drawing/2014/main" id="{C31AF131-0D8A-85E5-D494-6C3E15347830}"/>
              </a:ext>
            </a:extLst>
          </p:cNvPr>
          <p:cNvSpPr txBox="1">
            <a:spLocks/>
          </p:cNvSpPr>
          <p:nvPr/>
        </p:nvSpPr>
        <p:spPr>
          <a:xfrm>
            <a:off x="511169" y="239373"/>
            <a:ext cx="6628185"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What our customers have to say about us</a:t>
            </a:r>
          </a:p>
        </p:txBody>
      </p:sp>
      <p:sp>
        <p:nvSpPr>
          <p:cNvPr id="18" name="Rectangle 17">
            <a:extLst>
              <a:ext uri="{FF2B5EF4-FFF2-40B4-BE49-F238E27FC236}">
                <a16:creationId xmlns:a16="http://schemas.microsoft.com/office/drawing/2014/main" id="{66DA3569-009F-1BA1-F5CD-573658A6A91C}"/>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Rectangle: Rounded Corners 8">
            <a:extLst>
              <a:ext uri="{FF2B5EF4-FFF2-40B4-BE49-F238E27FC236}">
                <a16:creationId xmlns:a16="http://schemas.microsoft.com/office/drawing/2014/main" id="{C4796C75-EEFD-DC0B-8EF0-C0FD2DEC8226}"/>
              </a:ext>
            </a:extLst>
          </p:cNvPr>
          <p:cNvSpPr/>
          <p:nvPr/>
        </p:nvSpPr>
        <p:spPr>
          <a:xfrm>
            <a:off x="5799257" y="1481909"/>
            <a:ext cx="5924146" cy="1486075"/>
          </a:xfrm>
          <a:prstGeom prst="roundRect">
            <a:avLst>
              <a:gd name="adj" fmla="val 50000"/>
            </a:avLst>
          </a:prstGeom>
          <a:gradFill flip="none" rotWithShape="1">
            <a:gsLst>
              <a:gs pos="0">
                <a:schemeClr val="bg2"/>
              </a:gs>
              <a:gs pos="100000">
                <a:schemeClr val="bg1">
                  <a:lumMod val="9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marR="0" lvl="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081F2C"/>
              </a:solidFill>
              <a:effectLst/>
              <a:highlight>
                <a:srgbClr val="FFFF00"/>
              </a:highlight>
              <a:uLnTx/>
              <a:uFillTx/>
              <a:latin typeface="Aptos" panose="020B0004020202020204" pitchFamily="34" charset="0"/>
              <a:ea typeface="+mn-ea"/>
              <a:cs typeface="+mn-cs"/>
              <a:sym typeface="Arial"/>
            </a:endParaRPr>
          </a:p>
        </p:txBody>
      </p:sp>
      <p:sp>
        <p:nvSpPr>
          <p:cNvPr id="12" name="Rectangle: Rounded Corners 11">
            <a:extLst>
              <a:ext uri="{FF2B5EF4-FFF2-40B4-BE49-F238E27FC236}">
                <a16:creationId xmlns:a16="http://schemas.microsoft.com/office/drawing/2014/main" id="{25AF75C6-DD31-4AF6-29E6-4C728C5297A8}"/>
              </a:ext>
            </a:extLst>
          </p:cNvPr>
          <p:cNvSpPr/>
          <p:nvPr/>
        </p:nvSpPr>
        <p:spPr>
          <a:xfrm>
            <a:off x="486873" y="3768047"/>
            <a:ext cx="5184710" cy="1573978"/>
          </a:xfrm>
          <a:prstGeom prst="roundRect">
            <a:avLst>
              <a:gd name="adj" fmla="val 50000"/>
            </a:avLst>
          </a:prstGeom>
          <a:gradFill flip="none" rotWithShape="1">
            <a:gsLst>
              <a:gs pos="0">
                <a:schemeClr val="bg2"/>
              </a:gs>
              <a:gs pos="100000">
                <a:schemeClr val="bg1">
                  <a:lumMod val="9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marR="0" lvl="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081F2C"/>
              </a:solidFill>
              <a:effectLst/>
              <a:highlight>
                <a:srgbClr val="FFFF00"/>
              </a:highlight>
              <a:uLnTx/>
              <a:uFillTx/>
              <a:latin typeface="Aptos" panose="020B0004020202020204" pitchFamily="34" charset="0"/>
              <a:ea typeface="+mn-ea"/>
              <a:cs typeface="+mn-cs"/>
              <a:sym typeface="Arial"/>
            </a:endParaRPr>
          </a:p>
        </p:txBody>
      </p:sp>
      <p:sp>
        <p:nvSpPr>
          <p:cNvPr id="15" name="Rectangle: Rounded Corners 14">
            <a:extLst>
              <a:ext uri="{FF2B5EF4-FFF2-40B4-BE49-F238E27FC236}">
                <a16:creationId xmlns:a16="http://schemas.microsoft.com/office/drawing/2014/main" id="{0242832C-4416-BFD0-8633-14593F36B120}"/>
              </a:ext>
            </a:extLst>
          </p:cNvPr>
          <p:cNvSpPr/>
          <p:nvPr/>
        </p:nvSpPr>
        <p:spPr>
          <a:xfrm>
            <a:off x="412852" y="1515975"/>
            <a:ext cx="5176148" cy="1486075"/>
          </a:xfrm>
          <a:prstGeom prst="roundRect">
            <a:avLst>
              <a:gd name="adj" fmla="val 50000"/>
            </a:avLst>
          </a:prstGeom>
          <a:gradFill flip="none" rotWithShape="1">
            <a:gsLst>
              <a:gs pos="0">
                <a:schemeClr val="bg2"/>
              </a:gs>
              <a:gs pos="100000">
                <a:schemeClr val="bg1">
                  <a:lumMod val="9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marR="0" lvl="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081F2C"/>
              </a:solidFill>
              <a:effectLst/>
              <a:highlight>
                <a:srgbClr val="FFFF00"/>
              </a:highlight>
              <a:uLnTx/>
              <a:uFillTx/>
              <a:latin typeface="Aptos" panose="020B0004020202020204" pitchFamily="34" charset="0"/>
              <a:ea typeface="+mn-ea"/>
              <a:cs typeface="+mn-cs"/>
              <a:sym typeface="Arial"/>
            </a:endParaRPr>
          </a:p>
        </p:txBody>
      </p:sp>
      <p:sp>
        <p:nvSpPr>
          <p:cNvPr id="16" name="Text Box 417168819">
            <a:extLst>
              <a:ext uri="{FF2B5EF4-FFF2-40B4-BE49-F238E27FC236}">
                <a16:creationId xmlns:a16="http://schemas.microsoft.com/office/drawing/2014/main" id="{998AC68B-804B-9CA0-ABB3-1AA8D456AB67}"/>
              </a:ext>
            </a:extLst>
          </p:cNvPr>
          <p:cNvSpPr txBox="1"/>
          <p:nvPr/>
        </p:nvSpPr>
        <p:spPr>
          <a:xfrm>
            <a:off x="1924366" y="1875372"/>
            <a:ext cx="3457636" cy="10926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“We’ve had big growth in online payments, and we really do enjoy working with Nuvei.” </a:t>
            </a:r>
          </a:p>
          <a:p>
            <a:pPr>
              <a:lnSpc>
                <a:spcPct val="107000"/>
              </a:lnSpc>
              <a:spcAft>
                <a:spcPts val="800"/>
              </a:spcAft>
            </a:pPr>
            <a:r>
              <a:rPr lang="en-US" sz="1100" b="1"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a:solidFill>
                  <a:srgbClr val="08202C"/>
                </a:solidFill>
                <a:latin typeface="Aptos" panose="020B0004020202020204" pitchFamily="34" charset="0"/>
                <a:ea typeface="Calibri" panose="020F0502020204030204" pitchFamily="34" charset="0"/>
                <a:cs typeface="Times New Roman" panose="02020603050405020304" pitchFamily="18" charset="0"/>
              </a:rPr>
              <a:t>Sarah Wright</a:t>
            </a:r>
            <a:r>
              <a:rPr lang="en-US" sz="1100"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 Customer Service Manager</a:t>
            </a:r>
          </a:p>
        </p:txBody>
      </p:sp>
      <p:sp>
        <p:nvSpPr>
          <p:cNvPr id="19" name="Text Box 417168819">
            <a:extLst>
              <a:ext uri="{FF2B5EF4-FFF2-40B4-BE49-F238E27FC236}">
                <a16:creationId xmlns:a16="http://schemas.microsoft.com/office/drawing/2014/main" id="{AFA6611D-22D6-6CF2-0CEA-3ECC5C9A816B}"/>
              </a:ext>
            </a:extLst>
          </p:cNvPr>
          <p:cNvSpPr txBox="1"/>
          <p:nvPr/>
        </p:nvSpPr>
        <p:spPr>
          <a:xfrm>
            <a:off x="7338256" y="4198723"/>
            <a:ext cx="3901193" cy="13523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“We have happier customers. They’re happy with our payment solution, and we’re happy with it.” </a:t>
            </a:r>
          </a:p>
          <a:p>
            <a:pPr>
              <a:lnSpc>
                <a:spcPct val="107000"/>
              </a:lnSpc>
              <a:spcAft>
                <a:spcPts val="800"/>
              </a:spcAft>
            </a:pPr>
            <a:r>
              <a:rPr lang="en-US" sz="1100" b="1"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a:solidFill>
                  <a:srgbClr val="08202C"/>
                </a:solidFill>
                <a:effectLst/>
                <a:latin typeface="Aptos" panose="020B0004020202020204" pitchFamily="34" charset="0"/>
                <a:ea typeface="Calibri" panose="020F0502020204030204" pitchFamily="34" charset="0"/>
                <a:cs typeface="Times New Roman" panose="02020603050405020304" pitchFamily="18" charset="0"/>
              </a:rPr>
              <a:t>Everett Bolin, General Manager </a:t>
            </a:r>
          </a:p>
        </p:txBody>
      </p:sp>
      <p:sp>
        <p:nvSpPr>
          <p:cNvPr id="20" name="Text Box 417168819">
            <a:extLst>
              <a:ext uri="{FF2B5EF4-FFF2-40B4-BE49-F238E27FC236}">
                <a16:creationId xmlns:a16="http://schemas.microsoft.com/office/drawing/2014/main" id="{89C0E58F-BDFA-2C0B-7E1B-B966EDDA5DB7}"/>
              </a:ext>
            </a:extLst>
          </p:cNvPr>
          <p:cNvSpPr txBox="1"/>
          <p:nvPr/>
        </p:nvSpPr>
        <p:spPr>
          <a:xfrm>
            <a:off x="1903928" y="4076021"/>
            <a:ext cx="3524863" cy="12522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b="1" i="0" dirty="0">
                <a:solidFill>
                  <a:srgbClr val="08202C"/>
                </a:solidFill>
                <a:effectLst/>
                <a:latin typeface="Aptos" panose="020B0004020202020204" pitchFamily="34" charset="0"/>
              </a:rPr>
              <a:t>“Changing our bill presentment was a game-changer for us in mitigating customer complaints</a:t>
            </a:r>
            <a:r>
              <a:rPr lang="en-US" sz="1100" b="1" dirty="0">
                <a:solidFill>
                  <a:srgbClr val="08202C"/>
                </a:solidFill>
                <a:latin typeface="Aptos" panose="020B0004020202020204" pitchFamily="34" charset="0"/>
              </a:rPr>
              <a:t>. We couldn’t have done it without Nuvei.”</a:t>
            </a:r>
            <a:endParaRPr lang="en-US" sz="1100" b="1" i="0" dirty="0">
              <a:solidFill>
                <a:srgbClr val="08202C"/>
              </a:solidFill>
              <a:effectLst/>
              <a:latin typeface="Aptos" panose="020B0004020202020204" pitchFamily="34" charset="0"/>
            </a:endParaRPr>
          </a:p>
          <a:p>
            <a:endParaRPr lang="en-US" sz="1100" i="0" dirty="0">
              <a:solidFill>
                <a:srgbClr val="08202C"/>
              </a:solidFill>
              <a:effectLst/>
              <a:latin typeface="Aptos" panose="020B0004020202020204" pitchFamily="34" charset="0"/>
            </a:endParaRPr>
          </a:p>
          <a:p>
            <a:r>
              <a:rPr lang="en-US" sz="1100" dirty="0">
                <a:solidFill>
                  <a:srgbClr val="08202C"/>
                </a:solidFill>
                <a:latin typeface="Aptos" panose="020B0004020202020204" pitchFamily="34" charset="0"/>
              </a:rPr>
              <a:t>- </a:t>
            </a:r>
            <a:r>
              <a:rPr lang="en-US" sz="1100" i="0" dirty="0">
                <a:solidFill>
                  <a:srgbClr val="08202C"/>
                </a:solidFill>
                <a:effectLst/>
                <a:latin typeface="Aptos" panose="020B0004020202020204" pitchFamily="34" charset="0"/>
              </a:rPr>
              <a:t>Jessica </a:t>
            </a:r>
            <a:r>
              <a:rPr lang="en-US" sz="1100" i="0" dirty="0" err="1">
                <a:solidFill>
                  <a:srgbClr val="08202C"/>
                </a:solidFill>
                <a:effectLst/>
                <a:latin typeface="Aptos" panose="020B0004020202020204" pitchFamily="34" charset="0"/>
              </a:rPr>
              <a:t>Dovale</a:t>
            </a:r>
            <a:r>
              <a:rPr lang="en-US" sz="1100" i="0" dirty="0">
                <a:solidFill>
                  <a:srgbClr val="08202C"/>
                </a:solidFill>
                <a:effectLst/>
                <a:latin typeface="Aptos" panose="020B0004020202020204" pitchFamily="34" charset="0"/>
              </a:rPr>
              <a:t>, Utility Support Service Manager</a:t>
            </a:r>
            <a:endParaRPr lang="en-US" sz="1100" dirty="0">
              <a:solidFill>
                <a:srgbClr val="08202C"/>
              </a:solidFill>
              <a:latin typeface="Aptos" panose="020B0004020202020204" pitchFamily="34" charset="0"/>
            </a:endParaRPr>
          </a:p>
        </p:txBody>
      </p:sp>
      <p:sp>
        <p:nvSpPr>
          <p:cNvPr id="23" name="Text Box 417168819">
            <a:extLst>
              <a:ext uri="{FF2B5EF4-FFF2-40B4-BE49-F238E27FC236}">
                <a16:creationId xmlns:a16="http://schemas.microsoft.com/office/drawing/2014/main" id="{A45A6691-C9E7-AE8A-FEFB-127EF7F05830}"/>
              </a:ext>
            </a:extLst>
          </p:cNvPr>
          <p:cNvSpPr txBox="1"/>
          <p:nvPr/>
        </p:nvSpPr>
        <p:spPr>
          <a:xfrm>
            <a:off x="6955554" y="1530582"/>
            <a:ext cx="4556000" cy="85261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b="1" i="0" dirty="0">
                <a:solidFill>
                  <a:srgbClr val="08202C"/>
                </a:solidFill>
                <a:effectLst/>
                <a:latin typeface="Aptos" panose="020B0004020202020204" pitchFamily="34" charset="0"/>
              </a:rPr>
              <a:t>“Historically, our department took all payments for the City of Belen, so we desperately needed an easier system. With more people paying online it allow us to server all customers more effectively and take better care of all our citizens. The new platform has been </a:t>
            </a:r>
            <a:r>
              <a:rPr lang="en-US" sz="1100" b="1" dirty="0">
                <a:solidFill>
                  <a:srgbClr val="08202C"/>
                </a:solidFill>
                <a:latin typeface="Aptos" panose="020B0004020202020204" pitchFamily="34" charset="0"/>
              </a:rPr>
              <a:t>so successful, other departments are now jumping on board to use the technology</a:t>
            </a:r>
            <a:r>
              <a:rPr lang="en-US" sz="1100" b="1" i="0" dirty="0">
                <a:solidFill>
                  <a:srgbClr val="08202C"/>
                </a:solidFill>
                <a:effectLst/>
                <a:latin typeface="Aptos" panose="020B0004020202020204" pitchFamily="34" charset="0"/>
              </a:rPr>
              <a:t>.”</a:t>
            </a:r>
          </a:p>
          <a:p>
            <a:endParaRPr lang="en-US" sz="1100" b="1" dirty="0">
              <a:solidFill>
                <a:srgbClr val="08202C"/>
              </a:solidFill>
              <a:latin typeface="Aptos" panose="020B0004020202020204" pitchFamily="34" charset="0"/>
            </a:endParaRPr>
          </a:p>
          <a:p>
            <a:r>
              <a:rPr lang="en-US" sz="1100" b="1" i="0" dirty="0">
                <a:solidFill>
                  <a:srgbClr val="08202C"/>
                </a:solidFill>
                <a:effectLst/>
                <a:latin typeface="Aptos" panose="020B0004020202020204" pitchFamily="34" charset="0"/>
              </a:rPr>
              <a:t>- </a:t>
            </a:r>
            <a:r>
              <a:rPr lang="en-US" sz="1100" i="0" dirty="0">
                <a:solidFill>
                  <a:srgbClr val="08202C"/>
                </a:solidFill>
                <a:effectLst/>
                <a:latin typeface="Aptos" panose="020B0004020202020204" pitchFamily="34" charset="0"/>
              </a:rPr>
              <a:t>Daniel Carbajal, Finance Director</a:t>
            </a:r>
          </a:p>
        </p:txBody>
      </p:sp>
      <p:sp>
        <p:nvSpPr>
          <p:cNvPr id="2" name="Slide Number Placeholder 6">
            <a:extLst>
              <a:ext uri="{FF2B5EF4-FFF2-40B4-BE49-F238E27FC236}">
                <a16:creationId xmlns:a16="http://schemas.microsoft.com/office/drawing/2014/main" id="{AC409C4C-7253-7653-9357-9F07D1C23B9A}"/>
              </a:ext>
            </a:extLst>
          </p:cNvPr>
          <p:cNvSpPr txBox="1">
            <a:spLocks/>
          </p:cNvSpPr>
          <p:nvPr/>
        </p:nvSpPr>
        <p:spPr>
          <a:xfrm>
            <a:off x="188492" y="6309522"/>
            <a:ext cx="440158"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CED2D5"/>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srgbClr val="CED2D5"/>
              </a:solidFill>
              <a:effectLst/>
              <a:uLnTx/>
              <a:uFillTx/>
              <a:latin typeface="Aptos" panose="020B0004020202020204" pitchFamily="34" charset="0"/>
              <a:ea typeface="+mn-ea"/>
              <a:cs typeface="+mn-cs"/>
            </a:endParaRPr>
          </a:p>
        </p:txBody>
      </p:sp>
      <p:pic>
        <p:nvPicPr>
          <p:cNvPr id="1026" name="Picture 2" descr="Hays Utility North Logo">
            <a:extLst>
              <a:ext uri="{FF2B5EF4-FFF2-40B4-BE49-F238E27FC236}">
                <a16:creationId xmlns:a16="http://schemas.microsoft.com/office/drawing/2014/main" id="{7CACCA7B-B5C2-4AC9-4BE9-9642061FD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53" y="1947181"/>
            <a:ext cx="1312313" cy="492790"/>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2" descr="Sylogist logo in blue">
            <a:extLst>
              <a:ext uri="{FF2B5EF4-FFF2-40B4-BE49-F238E27FC236}">
                <a16:creationId xmlns:a16="http://schemas.microsoft.com/office/drawing/2014/main" id="{AC453D8C-C1BE-CA81-3F17-790FDF44A433}"/>
              </a:ext>
            </a:extLst>
          </p:cNvPr>
          <p:cNvSpPr>
            <a:spLocks noChangeAspect="1" noChangeArrowheads="1"/>
          </p:cNvSpPr>
          <p:nvPr/>
        </p:nvSpPr>
        <p:spPr bwMode="auto">
          <a:xfrm>
            <a:off x="1872827" y="54248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ptos" panose="020B0004020202020204" pitchFamily="34" charset="0"/>
            </a:endParaRPr>
          </a:p>
        </p:txBody>
      </p:sp>
      <p:pic>
        <p:nvPicPr>
          <p:cNvPr id="35" name="Picture 34" descr="A logo with a picture of a person and a boat&#10;&#10;Description automatically generated">
            <a:extLst>
              <a:ext uri="{FF2B5EF4-FFF2-40B4-BE49-F238E27FC236}">
                <a16:creationId xmlns:a16="http://schemas.microsoft.com/office/drawing/2014/main" id="{176899FD-299A-3A8E-A0AD-A0011D5F6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62" y="4169783"/>
            <a:ext cx="1247062" cy="770506"/>
          </a:xfrm>
          <a:prstGeom prst="rect">
            <a:avLst/>
          </a:prstGeom>
        </p:spPr>
      </p:pic>
      <p:pic>
        <p:nvPicPr>
          <p:cNvPr id="37" name="Picture 36" descr="A yellow and white logo&#10;&#10;Description automatically generated">
            <a:extLst>
              <a:ext uri="{FF2B5EF4-FFF2-40B4-BE49-F238E27FC236}">
                <a16:creationId xmlns:a16="http://schemas.microsoft.com/office/drawing/2014/main" id="{CD8372C8-35AE-533D-D911-C09893338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645" y="1766095"/>
            <a:ext cx="884909" cy="884909"/>
          </a:xfrm>
          <a:prstGeom prst="rect">
            <a:avLst/>
          </a:prstGeom>
        </p:spPr>
      </p:pic>
      <p:pic>
        <p:nvPicPr>
          <p:cNvPr id="52" name="Picture 51">
            <a:extLst>
              <a:ext uri="{FF2B5EF4-FFF2-40B4-BE49-F238E27FC236}">
                <a16:creationId xmlns:a16="http://schemas.microsoft.com/office/drawing/2014/main" id="{3E195C3B-5207-06DA-7400-87F41CF4A7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14376" y="4076021"/>
            <a:ext cx="1057630" cy="1032246"/>
          </a:xfrm>
          <a:prstGeom prst="rect">
            <a:avLst/>
          </a:prstGeom>
        </p:spPr>
      </p:pic>
      <p:pic>
        <p:nvPicPr>
          <p:cNvPr id="3" name="Picture 2">
            <a:extLst>
              <a:ext uri="{FF2B5EF4-FFF2-40B4-BE49-F238E27FC236}">
                <a16:creationId xmlns:a16="http://schemas.microsoft.com/office/drawing/2014/main" id="{E4138E4C-0C67-7B89-1C19-6601185198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Tree>
    <p:extLst>
      <p:ext uri="{BB962C8B-B14F-4D97-AF65-F5344CB8AC3E}">
        <p14:creationId xmlns:p14="http://schemas.microsoft.com/office/powerpoint/2010/main" val="84374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colorful lines on a black background&#10;&#10;Description automatically generated">
            <a:extLst>
              <a:ext uri="{FF2B5EF4-FFF2-40B4-BE49-F238E27FC236}">
                <a16:creationId xmlns:a16="http://schemas.microsoft.com/office/drawing/2014/main" id="{DEE2D3C7-A414-5D29-B88C-E977D20560ED}"/>
              </a:ext>
            </a:extLst>
          </p:cNvPr>
          <p:cNvPicPr>
            <a:picLocks noChangeAspect="1"/>
          </p:cNvPicPr>
          <p:nvPr/>
        </p:nvPicPr>
        <p:blipFill>
          <a:blip r:embed="rId3">
            <a:alphaModFix amt="61000"/>
            <a:extLst>
              <a:ext uri="{28A0092B-C50C-407E-A947-70E740481C1C}">
                <a14:useLocalDpi xmlns:a14="http://schemas.microsoft.com/office/drawing/2010/main" val="0"/>
              </a:ext>
            </a:extLst>
          </a:blip>
          <a:stretch>
            <a:fillRect/>
          </a:stretch>
        </p:blipFill>
        <p:spPr>
          <a:xfrm flipH="1">
            <a:off x="-2" y="11406"/>
            <a:ext cx="12180473" cy="6770394"/>
          </a:xfrm>
          <a:prstGeom prst="rect">
            <a:avLst/>
          </a:prstGeom>
        </p:spPr>
      </p:pic>
      <p:sp>
        <p:nvSpPr>
          <p:cNvPr id="43" name="object 43"/>
          <p:cNvSpPr txBox="1">
            <a:spLocks noGrp="1"/>
          </p:cNvSpPr>
          <p:nvPr>
            <p:ph type="sldNum" sz="quarter" idx="7"/>
          </p:nvPr>
        </p:nvSpPr>
        <p:spPr>
          <a:xfrm>
            <a:off x="19265904" y="10528782"/>
            <a:ext cx="302894" cy="254634"/>
          </a:xfrm>
          <a:prstGeom prst="rect">
            <a:avLst/>
          </a:prstGeom>
        </p:spPr>
        <p:txBody>
          <a:bodyPr vert="horz" wrap="square" lIns="0" tIns="0" rIns="0" bIns="0" rtlCol="0">
            <a:spAutoFit/>
          </a:bodyPr>
          <a:lstStyle>
            <a:defPPr>
              <a:defRPr kern="0"/>
            </a:defPPr>
            <a:lvl1pPr>
              <a:defRPr sz="1450" b="0" i="0">
                <a:solidFill>
                  <a:schemeClr val="bg1"/>
                </a:solidFill>
                <a:latin typeface="Calibri"/>
                <a:cs typeface="Calibri"/>
              </a:defRPr>
            </a:lvl1pPr>
          </a:lstStyle>
          <a:p>
            <a:pPr marL="38100" marR="0" lvl="0" indent="0" algn="l"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en-US" sz="1450" b="0" i="0" u="none" strike="noStrike" kern="1200" cap="none" spc="75" normalizeH="0" baseline="0" noProof="0" smtClean="0">
                <a:ln>
                  <a:noFill/>
                </a:ln>
                <a:solidFill>
                  <a:srgbClr val="FFFFFF"/>
                </a:solidFill>
                <a:effectLst/>
                <a:uLnTx/>
                <a:uFillTx/>
                <a:latin typeface="Calibri"/>
                <a:ea typeface="+mn-ea"/>
                <a:cs typeface="Calibri"/>
              </a:rPr>
              <a:pPr marL="38100" marR="0" lvl="0" indent="0" algn="l" defTabSz="914400" rtl="0" eaLnBrk="1" fontAlgn="auto" latinLnBrk="0" hangingPunct="1">
                <a:lnSpc>
                  <a:spcPct val="100000"/>
                </a:lnSpc>
                <a:spcBef>
                  <a:spcPts val="50"/>
                </a:spcBef>
                <a:spcAft>
                  <a:spcPts val="0"/>
                </a:spcAft>
                <a:buClrTx/>
                <a:buSzTx/>
                <a:buFontTx/>
                <a:buNone/>
                <a:tabLst/>
                <a:defRPr/>
              </a:pPr>
              <a:t>7</a:t>
            </a:fld>
            <a:endParaRPr kumimoji="0" sz="1450" b="0" i="0" u="none" strike="noStrike" kern="1200" cap="none" spc="45" normalizeH="0" baseline="0" noProof="0">
              <a:ln>
                <a:noFill/>
              </a:ln>
              <a:solidFill>
                <a:srgbClr val="FFFFFF"/>
              </a:solidFill>
              <a:effectLst/>
              <a:uLnTx/>
              <a:uFillTx/>
              <a:latin typeface="Calibri"/>
              <a:ea typeface="+mn-ea"/>
              <a:cs typeface="Calibri"/>
            </a:endParaRPr>
          </a:p>
        </p:txBody>
      </p:sp>
      <p:sp>
        <p:nvSpPr>
          <p:cNvPr id="118" name="Text Placeholder 7">
            <a:extLst>
              <a:ext uri="{FF2B5EF4-FFF2-40B4-BE49-F238E27FC236}">
                <a16:creationId xmlns:a16="http://schemas.microsoft.com/office/drawing/2014/main" id="{B0FDA884-D66B-46FB-9251-E60158D0ED43}"/>
              </a:ext>
            </a:extLst>
          </p:cNvPr>
          <p:cNvSpPr txBox="1">
            <a:spLocks/>
          </p:cNvSpPr>
          <p:nvPr/>
        </p:nvSpPr>
        <p:spPr>
          <a:xfrm>
            <a:off x="511169" y="239373"/>
            <a:ext cx="6980903"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3 reasons our customers love us</a:t>
            </a:r>
          </a:p>
        </p:txBody>
      </p:sp>
      <p:sp>
        <p:nvSpPr>
          <p:cNvPr id="124" name="Slide Number Placeholder 6">
            <a:extLst>
              <a:ext uri="{FF2B5EF4-FFF2-40B4-BE49-F238E27FC236}">
                <a16:creationId xmlns:a16="http://schemas.microsoft.com/office/drawing/2014/main" id="{141EFC31-B0F9-4DC8-89D5-4B896F9DFB0D}"/>
              </a:ext>
            </a:extLst>
          </p:cNvPr>
          <p:cNvSpPr txBox="1">
            <a:spLocks/>
          </p:cNvSpPr>
          <p:nvPr/>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CED2D5"/>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srgbClr val="CED2D5"/>
              </a:solidFill>
              <a:effectLst/>
              <a:uLnTx/>
              <a:uFillTx/>
              <a:latin typeface="Aptos" panose="020B0004020202020204" pitchFamily="34" charset="0"/>
              <a:ea typeface="+mn-ea"/>
              <a:cs typeface="+mn-cs"/>
            </a:endParaRPr>
          </a:p>
        </p:txBody>
      </p:sp>
      <p:sp>
        <p:nvSpPr>
          <p:cNvPr id="40" name="Rectangle 39">
            <a:extLst>
              <a:ext uri="{FF2B5EF4-FFF2-40B4-BE49-F238E27FC236}">
                <a16:creationId xmlns:a16="http://schemas.microsoft.com/office/drawing/2014/main" id="{DC01E75D-4703-FAE3-3AFD-C43C35CEAD95}"/>
              </a:ext>
            </a:extLst>
          </p:cNvPr>
          <p:cNvSpPr/>
          <p:nvPr/>
        </p:nvSpPr>
        <p:spPr>
          <a:xfrm>
            <a:off x="11679810" y="6507571"/>
            <a:ext cx="323698" cy="223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Rounded Rectangle 55">
            <a:extLst>
              <a:ext uri="{FF2B5EF4-FFF2-40B4-BE49-F238E27FC236}">
                <a16:creationId xmlns:a16="http://schemas.microsoft.com/office/drawing/2014/main" id="{A5FB46C3-1867-4B88-64F7-6B2ADB5D2140}"/>
              </a:ext>
            </a:extLst>
          </p:cNvPr>
          <p:cNvSpPr>
            <a:spLocks/>
          </p:cNvSpPr>
          <p:nvPr/>
        </p:nvSpPr>
        <p:spPr>
          <a:xfrm>
            <a:off x="286780" y="2296856"/>
            <a:ext cx="11492339" cy="1925265"/>
          </a:xfrm>
          <a:prstGeom prst="roundRect">
            <a:avLst>
              <a:gd name="adj" fmla="val 6081"/>
            </a:avLst>
          </a:prstGeom>
          <a:solidFill>
            <a:schemeClr val="bg1"/>
          </a:soli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rPr>
              <a:t>Client’s</a:t>
            </a:r>
          </a:p>
        </p:txBody>
      </p:sp>
      <p:grpSp>
        <p:nvGrpSpPr>
          <p:cNvPr id="22" name="Group 21">
            <a:extLst>
              <a:ext uri="{FF2B5EF4-FFF2-40B4-BE49-F238E27FC236}">
                <a16:creationId xmlns:a16="http://schemas.microsoft.com/office/drawing/2014/main" id="{D0AEA0A0-12B4-9A43-6FD8-82A0283AED8E}"/>
              </a:ext>
            </a:extLst>
          </p:cNvPr>
          <p:cNvGrpSpPr/>
          <p:nvPr/>
        </p:nvGrpSpPr>
        <p:grpSpPr>
          <a:xfrm>
            <a:off x="7997545" y="2707218"/>
            <a:ext cx="3259754" cy="1042815"/>
            <a:chOff x="8436991" y="1381269"/>
            <a:chExt cx="3259754" cy="1042815"/>
          </a:xfrm>
        </p:grpSpPr>
        <p:sp>
          <p:nvSpPr>
            <p:cNvPr id="8" name="Rounded Rectangle 55">
              <a:extLst>
                <a:ext uri="{FF2B5EF4-FFF2-40B4-BE49-F238E27FC236}">
                  <a16:creationId xmlns:a16="http://schemas.microsoft.com/office/drawing/2014/main" id="{C5C12E3F-796F-2A73-B340-7C8827ACCBD4}"/>
                </a:ext>
              </a:extLst>
            </p:cNvPr>
            <p:cNvSpPr>
              <a:spLocks/>
            </p:cNvSpPr>
            <p:nvPr/>
          </p:nvSpPr>
          <p:spPr>
            <a:xfrm>
              <a:off x="8436991" y="1381269"/>
              <a:ext cx="3259754" cy="1042815"/>
            </a:xfrm>
            <a:prstGeom prst="roundRect">
              <a:avLst>
                <a:gd name="adj" fmla="val 6081"/>
              </a:avLst>
            </a:prstGeom>
            <a:gradFill>
              <a:gsLst>
                <a:gs pos="100000">
                  <a:schemeClr val="accent2"/>
                </a:gs>
                <a:gs pos="0">
                  <a:schemeClr val="accent1"/>
                </a:gs>
              </a:gsLst>
              <a:lin ang="0" scaled="1"/>
            </a:gra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2" name="Rounded Rectangle 55">
              <a:extLst>
                <a:ext uri="{FF2B5EF4-FFF2-40B4-BE49-F238E27FC236}">
                  <a16:creationId xmlns:a16="http://schemas.microsoft.com/office/drawing/2014/main" id="{D1504BFC-314C-C2A1-BAF3-14CEF5DA6B81}"/>
                </a:ext>
              </a:extLst>
            </p:cNvPr>
            <p:cNvSpPr>
              <a:spLocks/>
            </p:cNvSpPr>
            <p:nvPr/>
          </p:nvSpPr>
          <p:spPr>
            <a:xfrm>
              <a:off x="8640656" y="1527143"/>
              <a:ext cx="2878653" cy="724377"/>
            </a:xfrm>
            <a:prstGeom prst="roundRect">
              <a:avLst>
                <a:gd name="adj" fmla="val 6081"/>
              </a:avLst>
            </a:prstGeom>
            <a:solidFill>
              <a:schemeClr val="bg1"/>
            </a:soli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13" name="Picture 12">
              <a:extLst>
                <a:ext uri="{FF2B5EF4-FFF2-40B4-BE49-F238E27FC236}">
                  <a16:creationId xmlns:a16="http://schemas.microsoft.com/office/drawing/2014/main" id="{8B16BF2E-C44E-4B0D-D703-0613BAB866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9825" y="1640923"/>
              <a:ext cx="523506" cy="523506"/>
            </a:xfrm>
            <a:prstGeom prst="rect">
              <a:avLst/>
            </a:prstGeom>
          </p:spPr>
        </p:pic>
        <p:sp>
          <p:nvSpPr>
            <p:cNvPr id="19" name="Rectangle 18">
              <a:extLst>
                <a:ext uri="{FF2B5EF4-FFF2-40B4-BE49-F238E27FC236}">
                  <a16:creationId xmlns:a16="http://schemas.microsoft.com/office/drawing/2014/main" id="{356B26F3-30A2-DE4C-9386-C05D3D12BF53}"/>
                </a:ext>
              </a:extLst>
            </p:cNvPr>
            <p:cNvSpPr/>
            <p:nvPr/>
          </p:nvSpPr>
          <p:spPr>
            <a:xfrm>
              <a:off x="9026656" y="1617028"/>
              <a:ext cx="2591804" cy="539904"/>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ptos" panose="020B0004020202020204" pitchFamily="34" charset="0"/>
                  <a:ea typeface="Open Sans Light" panose="020B0306030504020204" pitchFamily="34" charset="0"/>
                  <a:cs typeface="Arial" panose="020B0604020202020204" pitchFamily="34" charset="0"/>
                </a:rPr>
                <a:t>On-demand, human-led, government expertise</a:t>
              </a:r>
            </a:p>
          </p:txBody>
        </p:sp>
      </p:grpSp>
      <p:grpSp>
        <p:nvGrpSpPr>
          <p:cNvPr id="20" name="Group 19">
            <a:extLst>
              <a:ext uri="{FF2B5EF4-FFF2-40B4-BE49-F238E27FC236}">
                <a16:creationId xmlns:a16="http://schemas.microsoft.com/office/drawing/2014/main" id="{6DD8CABB-0462-C899-F033-6828F8E2E31C}"/>
              </a:ext>
            </a:extLst>
          </p:cNvPr>
          <p:cNvGrpSpPr/>
          <p:nvPr/>
        </p:nvGrpSpPr>
        <p:grpSpPr>
          <a:xfrm>
            <a:off x="4295355" y="2712028"/>
            <a:ext cx="3259754" cy="1042815"/>
            <a:chOff x="598097" y="1381269"/>
            <a:chExt cx="3259754" cy="1042815"/>
          </a:xfrm>
        </p:grpSpPr>
        <p:sp>
          <p:nvSpPr>
            <p:cNvPr id="4" name="Rounded Rectangle 55">
              <a:extLst>
                <a:ext uri="{FF2B5EF4-FFF2-40B4-BE49-F238E27FC236}">
                  <a16:creationId xmlns:a16="http://schemas.microsoft.com/office/drawing/2014/main" id="{035A8050-FDBF-097E-0237-848750F9E408}"/>
                </a:ext>
              </a:extLst>
            </p:cNvPr>
            <p:cNvSpPr>
              <a:spLocks/>
            </p:cNvSpPr>
            <p:nvPr/>
          </p:nvSpPr>
          <p:spPr>
            <a:xfrm>
              <a:off x="598097" y="1381269"/>
              <a:ext cx="3259754" cy="1042815"/>
            </a:xfrm>
            <a:prstGeom prst="roundRect">
              <a:avLst>
                <a:gd name="adj" fmla="val 6081"/>
              </a:avLst>
            </a:prstGeom>
            <a:gradFill>
              <a:gsLst>
                <a:gs pos="100000">
                  <a:schemeClr val="accent2"/>
                </a:gs>
                <a:gs pos="0">
                  <a:schemeClr val="accent1"/>
                </a:gs>
              </a:gsLst>
              <a:lin ang="0" scaled="1"/>
            </a:gra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0" name="Rounded Rectangle 55">
              <a:extLst>
                <a:ext uri="{FF2B5EF4-FFF2-40B4-BE49-F238E27FC236}">
                  <a16:creationId xmlns:a16="http://schemas.microsoft.com/office/drawing/2014/main" id="{7CA52C5F-B268-CDBB-2396-B8847E747633}"/>
                </a:ext>
              </a:extLst>
            </p:cNvPr>
            <p:cNvSpPr>
              <a:spLocks/>
            </p:cNvSpPr>
            <p:nvPr/>
          </p:nvSpPr>
          <p:spPr>
            <a:xfrm>
              <a:off x="817585" y="1527143"/>
              <a:ext cx="2820777" cy="724377"/>
            </a:xfrm>
            <a:prstGeom prst="roundRect">
              <a:avLst>
                <a:gd name="adj" fmla="val 6081"/>
              </a:avLst>
            </a:prstGeom>
            <a:solidFill>
              <a:schemeClr val="bg1"/>
            </a:soli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16" name="Picture 15">
              <a:extLst>
                <a:ext uri="{FF2B5EF4-FFF2-40B4-BE49-F238E27FC236}">
                  <a16:creationId xmlns:a16="http://schemas.microsoft.com/office/drawing/2014/main" id="{23A08FB2-F947-F264-FB3A-9B9D80111C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150" y="1652416"/>
              <a:ext cx="513044" cy="513044"/>
            </a:xfrm>
            <a:prstGeom prst="rect">
              <a:avLst/>
            </a:prstGeom>
          </p:spPr>
        </p:pic>
        <p:sp>
          <p:nvSpPr>
            <p:cNvPr id="18" name="Rectangle 17">
              <a:extLst>
                <a:ext uri="{FF2B5EF4-FFF2-40B4-BE49-F238E27FC236}">
                  <a16:creationId xmlns:a16="http://schemas.microsoft.com/office/drawing/2014/main" id="{14BD1319-8A38-8CBF-0A7A-1D9E71566C61}"/>
                </a:ext>
              </a:extLst>
            </p:cNvPr>
            <p:cNvSpPr/>
            <p:nvPr/>
          </p:nvSpPr>
          <p:spPr>
            <a:xfrm>
              <a:off x="1281570" y="1624348"/>
              <a:ext cx="2188623" cy="539904"/>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ptos" panose="020B0004020202020204" pitchFamily="34" charset="0"/>
                  <a:ea typeface="Open Sans Light" panose="020B0306030504020204" pitchFamily="34" charset="0"/>
                  <a:cs typeface="Arial" panose="020B0604020202020204" pitchFamily="34" charset="0"/>
                </a:rPr>
                <a:t>Platform flexibility</a:t>
              </a:r>
            </a:p>
          </p:txBody>
        </p:sp>
      </p:grpSp>
      <p:grpSp>
        <p:nvGrpSpPr>
          <p:cNvPr id="23" name="Group 22">
            <a:extLst>
              <a:ext uri="{FF2B5EF4-FFF2-40B4-BE49-F238E27FC236}">
                <a16:creationId xmlns:a16="http://schemas.microsoft.com/office/drawing/2014/main" id="{1F788E4B-BDC9-3B59-5A23-AB0628EEBA67}"/>
              </a:ext>
            </a:extLst>
          </p:cNvPr>
          <p:cNvGrpSpPr/>
          <p:nvPr/>
        </p:nvGrpSpPr>
        <p:grpSpPr>
          <a:xfrm>
            <a:off x="632631" y="2690406"/>
            <a:ext cx="3259754" cy="1042815"/>
            <a:chOff x="4577936" y="1381269"/>
            <a:chExt cx="3259754" cy="1042815"/>
          </a:xfrm>
        </p:grpSpPr>
        <p:sp>
          <p:nvSpPr>
            <p:cNvPr id="7" name="Rounded Rectangle 55">
              <a:extLst>
                <a:ext uri="{FF2B5EF4-FFF2-40B4-BE49-F238E27FC236}">
                  <a16:creationId xmlns:a16="http://schemas.microsoft.com/office/drawing/2014/main" id="{1B62BDF4-B0B1-27FD-29AC-44BD325557AB}"/>
                </a:ext>
              </a:extLst>
            </p:cNvPr>
            <p:cNvSpPr>
              <a:spLocks/>
            </p:cNvSpPr>
            <p:nvPr/>
          </p:nvSpPr>
          <p:spPr>
            <a:xfrm>
              <a:off x="4577936" y="1381269"/>
              <a:ext cx="3259754" cy="1042815"/>
            </a:xfrm>
            <a:prstGeom prst="roundRect">
              <a:avLst>
                <a:gd name="adj" fmla="val 6081"/>
              </a:avLst>
            </a:prstGeom>
            <a:gradFill>
              <a:gsLst>
                <a:gs pos="100000">
                  <a:schemeClr val="accent2"/>
                </a:gs>
                <a:gs pos="0">
                  <a:schemeClr val="accent1"/>
                </a:gs>
              </a:gsLst>
              <a:lin ang="0" scaled="1"/>
            </a:gra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1" name="Rounded Rectangle 55">
              <a:extLst>
                <a:ext uri="{FF2B5EF4-FFF2-40B4-BE49-F238E27FC236}">
                  <a16:creationId xmlns:a16="http://schemas.microsoft.com/office/drawing/2014/main" id="{5E66A8C7-2642-DC80-15F0-B1A322D0F5C8}"/>
                </a:ext>
              </a:extLst>
            </p:cNvPr>
            <p:cNvSpPr>
              <a:spLocks/>
            </p:cNvSpPr>
            <p:nvPr/>
          </p:nvSpPr>
          <p:spPr>
            <a:xfrm>
              <a:off x="4810467" y="1527143"/>
              <a:ext cx="2820777" cy="705523"/>
            </a:xfrm>
            <a:prstGeom prst="roundRect">
              <a:avLst>
                <a:gd name="adj" fmla="val 6081"/>
              </a:avLst>
            </a:prstGeom>
            <a:solidFill>
              <a:schemeClr val="bg1"/>
            </a:solidFill>
            <a:ln>
              <a:noFill/>
            </a:ln>
            <a:effectLst>
              <a:outerShdw blurRad="139700" dist="38100" dir="5400000" sx="101000" sy="101000" algn="ctr" rotWithShape="0">
                <a:srgbClr val="005679">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449C5B7A-3842-F240-8AB5-0D746A86E9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48118" y="1609952"/>
              <a:ext cx="544725" cy="539904"/>
            </a:xfrm>
            <a:prstGeom prst="rect">
              <a:avLst/>
            </a:prstGeom>
          </p:spPr>
        </p:pic>
        <p:sp>
          <p:nvSpPr>
            <p:cNvPr id="17" name="Rectangle 16">
              <a:extLst>
                <a:ext uri="{FF2B5EF4-FFF2-40B4-BE49-F238E27FC236}">
                  <a16:creationId xmlns:a16="http://schemas.microsoft.com/office/drawing/2014/main" id="{834E27CB-81E0-365D-FAB5-134FAD248C77}"/>
                </a:ext>
              </a:extLst>
            </p:cNvPr>
            <p:cNvSpPr/>
            <p:nvPr/>
          </p:nvSpPr>
          <p:spPr>
            <a:xfrm>
              <a:off x="5043163" y="1617028"/>
              <a:ext cx="2658549" cy="539904"/>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ptos" panose="020B0004020202020204" pitchFamily="34" charset="0"/>
                  <a:ea typeface="Open Sans Light" panose="020B0306030504020204" pitchFamily="34" charset="0"/>
                  <a:cs typeface="Arial" panose="020B0604020202020204" pitchFamily="34" charset="0"/>
                </a:rPr>
                <a:t>Revenue acceleration</a:t>
              </a:r>
            </a:p>
          </p:txBody>
        </p:sp>
      </p:grpSp>
      <p:pic>
        <p:nvPicPr>
          <p:cNvPr id="37" name="Picture 36">
            <a:extLst>
              <a:ext uri="{FF2B5EF4-FFF2-40B4-BE49-F238E27FC236}">
                <a16:creationId xmlns:a16="http://schemas.microsoft.com/office/drawing/2014/main" id="{059F2710-8483-2DD3-507C-B2148C5A3C1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21" name="Rectangle 20">
            <a:extLst>
              <a:ext uri="{FF2B5EF4-FFF2-40B4-BE49-F238E27FC236}">
                <a16:creationId xmlns:a16="http://schemas.microsoft.com/office/drawing/2014/main" id="{FF42D05F-77BD-42B9-BE46-42DA42ED6007}"/>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4582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9">
            <a:extLst>
              <a:ext uri="{FF2B5EF4-FFF2-40B4-BE49-F238E27FC236}">
                <a16:creationId xmlns:a16="http://schemas.microsoft.com/office/drawing/2014/main" id="{960F385C-9D70-4641-929C-B180E94B6628}"/>
              </a:ext>
            </a:extLst>
          </p:cNvPr>
          <p:cNvSpPr/>
          <p:nvPr/>
        </p:nvSpPr>
        <p:spPr>
          <a:xfrm rot="10800000">
            <a:off x="4588184" y="0"/>
            <a:ext cx="7599054" cy="6858000"/>
          </a:xfrm>
          <a:prstGeom prst="rect">
            <a:avLst/>
          </a:prstGeom>
          <a:gradFill flip="none" rotWithShape="1">
            <a:gsLst>
              <a:gs pos="0">
                <a:schemeClr val="bg1">
                  <a:lumMod val="95000"/>
                </a:schemeClr>
              </a:gs>
              <a:gs pos="24000">
                <a:schemeClr val="bg1">
                  <a:lumMod val="95000"/>
                  <a:alpha val="0"/>
                </a:schemeClr>
              </a:gs>
            </a:gsLst>
            <a:lin ang="0" scaled="1"/>
            <a:tileRect/>
          </a:gradFill>
          <a:ln w="12700">
            <a:miter lim="400000"/>
          </a:ln>
        </p:spPr>
        <p:txBody>
          <a:bodyPr lIns="0" tIns="0" rIns="0" bIns="0" anchor="ctr"/>
          <a:lstStyle/>
          <a:p>
            <a:pPr eaLnBrk="1" fontAlgn="auto" hangingPunct="1">
              <a:spcBef>
                <a:spcPts val="0"/>
              </a:spcBef>
              <a:spcAft>
                <a:spcPts val="0"/>
              </a:spcAft>
              <a:buClr>
                <a:srgbClr val="000000"/>
              </a:buClr>
              <a:buFont typeface="Arial"/>
              <a:buNone/>
              <a:defRPr sz="4000">
                <a:solidFill>
                  <a:srgbClr val="35BEAD"/>
                </a:solidFill>
                <a:latin typeface="Arial"/>
                <a:ea typeface="Arial"/>
                <a:cs typeface="Arial"/>
                <a:sym typeface="Arial"/>
              </a:defRPr>
            </a:pPr>
            <a:endParaRPr sz="2000" kern="0" dirty="0">
              <a:solidFill>
                <a:srgbClr val="35BEAD"/>
              </a:solidFill>
              <a:latin typeface="Aptos" panose="020B0004020202020204" pitchFamily="34" charset="0"/>
              <a:ea typeface="Arial"/>
              <a:cs typeface="Arial"/>
              <a:sym typeface="Arial"/>
            </a:endParaRPr>
          </a:p>
        </p:txBody>
      </p:sp>
      <p:sp>
        <p:nvSpPr>
          <p:cNvPr id="9" name="TextBox 8">
            <a:extLst>
              <a:ext uri="{FF2B5EF4-FFF2-40B4-BE49-F238E27FC236}">
                <a16:creationId xmlns:a16="http://schemas.microsoft.com/office/drawing/2014/main" id="{9612F9B4-1297-7583-C5F9-A7BC331E69F9}"/>
              </a:ext>
            </a:extLst>
          </p:cNvPr>
          <p:cNvSpPr txBox="1"/>
          <p:nvPr/>
        </p:nvSpPr>
        <p:spPr>
          <a:xfrm>
            <a:off x="1429894" y="6042608"/>
            <a:ext cx="9151941" cy="593593"/>
          </a:xfrm>
          <a:prstGeom prst="roundRect">
            <a:avLst/>
          </a:prstGeom>
          <a:solidFill>
            <a:srgbClr val="000000"/>
          </a:solidFill>
          <a:ln>
            <a:noFill/>
          </a:ln>
        </p:spPr>
        <p:txBody>
          <a:bodyPr wrap="square" rtlCol="0" anchor="b">
            <a:noAutofit/>
          </a:bodyPr>
          <a:lstStyle/>
          <a:p>
            <a:pPr algn="ctr"/>
            <a:r>
              <a:rPr lang="en-US" sz="1600" b="1" dirty="0">
                <a:solidFill>
                  <a:schemeClr val="bg1"/>
                </a:solidFill>
                <a:latin typeface="Aptos" panose="020B0004020202020204" pitchFamily="34" charset="0"/>
              </a:rPr>
              <a:t>Single integration.  One relationship.  Fast reconciliation.  </a:t>
            </a:r>
          </a:p>
        </p:txBody>
      </p:sp>
      <p:sp>
        <p:nvSpPr>
          <p:cNvPr id="37" name="Rectangle 49">
            <a:extLst>
              <a:ext uri="{FF2B5EF4-FFF2-40B4-BE49-F238E27FC236}">
                <a16:creationId xmlns:a16="http://schemas.microsoft.com/office/drawing/2014/main" id="{24008ECC-C5FE-406F-AB9B-B079C5F3A100}"/>
              </a:ext>
            </a:extLst>
          </p:cNvPr>
          <p:cNvSpPr/>
          <p:nvPr/>
        </p:nvSpPr>
        <p:spPr>
          <a:xfrm flipH="1">
            <a:off x="4871405" y="239373"/>
            <a:ext cx="7320595" cy="6542427"/>
          </a:xfrm>
          <a:custGeom>
            <a:avLst/>
            <a:gdLst>
              <a:gd name="connsiteX0" fmla="*/ 0 w 6096000"/>
              <a:gd name="connsiteY0" fmla="*/ 0 h 5988928"/>
              <a:gd name="connsiteX1" fmla="*/ 3101536 w 6096000"/>
              <a:gd name="connsiteY1" fmla="*/ 0 h 5988928"/>
              <a:gd name="connsiteX2" fmla="*/ 6096000 w 6096000"/>
              <a:gd name="connsiteY2" fmla="*/ 2994464 h 5988928"/>
              <a:gd name="connsiteX3" fmla="*/ 6096000 w 6096000"/>
              <a:gd name="connsiteY3" fmla="*/ 5988928 h 5988928"/>
              <a:gd name="connsiteX4" fmla="*/ 0 w 6096000"/>
              <a:gd name="connsiteY4" fmla="*/ 5988928 h 5988928"/>
              <a:gd name="connsiteX5" fmla="*/ 0 w 6096000"/>
              <a:gd name="connsiteY5" fmla="*/ 0 h 5988928"/>
              <a:gd name="connsiteX0" fmla="*/ 0 w 6096000"/>
              <a:gd name="connsiteY0" fmla="*/ 0 h 5988928"/>
              <a:gd name="connsiteX1" fmla="*/ 3101536 w 6096000"/>
              <a:gd name="connsiteY1" fmla="*/ 0 h 5988928"/>
              <a:gd name="connsiteX2" fmla="*/ 6070600 w 6096000"/>
              <a:gd name="connsiteY2" fmla="*/ 5966264 h 5988928"/>
              <a:gd name="connsiteX3" fmla="*/ 6096000 w 6096000"/>
              <a:gd name="connsiteY3" fmla="*/ 5988928 h 5988928"/>
              <a:gd name="connsiteX4" fmla="*/ 0 w 6096000"/>
              <a:gd name="connsiteY4" fmla="*/ 5988928 h 5988928"/>
              <a:gd name="connsiteX5" fmla="*/ 0 w 6096000"/>
              <a:gd name="connsiteY5" fmla="*/ 0 h 598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988928">
                <a:moveTo>
                  <a:pt x="0" y="0"/>
                </a:moveTo>
                <a:lnTo>
                  <a:pt x="3101536" y="0"/>
                </a:lnTo>
                <a:lnTo>
                  <a:pt x="6070600" y="5966264"/>
                </a:lnTo>
                <a:lnTo>
                  <a:pt x="6096000" y="5988928"/>
                </a:lnTo>
                <a:lnTo>
                  <a:pt x="0" y="5988928"/>
                </a:lnTo>
                <a:lnTo>
                  <a:pt x="0" y="0"/>
                </a:lnTo>
                <a:close/>
              </a:path>
            </a:pathLst>
          </a:custGeom>
          <a:gradFill flip="none" rotWithShape="1">
            <a:gsLst>
              <a:gs pos="86000">
                <a:schemeClr val="bg1">
                  <a:lumMod val="95000"/>
                  <a:alpha val="50000"/>
                </a:schemeClr>
              </a:gs>
              <a:gs pos="24000">
                <a:schemeClr val="tx2">
                  <a:lumMod val="20000"/>
                  <a:lumOff val="80000"/>
                </a:schemeClr>
              </a:gs>
            </a:gsLst>
            <a:lin ang="0" scaled="1"/>
            <a:tileRect/>
          </a:gradFill>
          <a:ln w="12700">
            <a:miter lim="400000"/>
          </a:ln>
        </p:spPr>
        <p:txBody>
          <a:bodyPr lIns="0" tIns="0" rIns="0" bIns="0" anchor="ctr"/>
          <a:lstStyle/>
          <a:p>
            <a:pPr eaLnBrk="1" fontAlgn="auto" hangingPunct="1">
              <a:spcBef>
                <a:spcPts val="0"/>
              </a:spcBef>
              <a:spcAft>
                <a:spcPts val="0"/>
              </a:spcAft>
              <a:buClr>
                <a:srgbClr val="000000"/>
              </a:buClr>
              <a:buFont typeface="Arial"/>
              <a:buNone/>
              <a:defRPr sz="4000">
                <a:solidFill>
                  <a:srgbClr val="35BEAD"/>
                </a:solidFill>
                <a:latin typeface="Arial"/>
                <a:ea typeface="Arial"/>
                <a:cs typeface="Arial"/>
                <a:sym typeface="Arial"/>
              </a:defRPr>
            </a:pPr>
            <a:endParaRPr sz="2000" kern="0" dirty="0">
              <a:solidFill>
                <a:srgbClr val="35BEAD"/>
              </a:solidFill>
              <a:latin typeface="Aptos" panose="020B0004020202020204" pitchFamily="34" charset="0"/>
              <a:ea typeface="Arial"/>
              <a:cs typeface="Arial"/>
              <a:sym typeface="Arial"/>
            </a:endParaRPr>
          </a:p>
        </p:txBody>
      </p:sp>
      <p:sp>
        <p:nvSpPr>
          <p:cNvPr id="43" name="object 43"/>
          <p:cNvSpPr txBox="1">
            <a:spLocks noGrp="1"/>
          </p:cNvSpPr>
          <p:nvPr>
            <p:ph type="sldNum" sz="quarter" idx="7"/>
          </p:nvPr>
        </p:nvSpPr>
        <p:spPr>
          <a:xfrm>
            <a:off x="19265904" y="10528782"/>
            <a:ext cx="302894" cy="254634"/>
          </a:xfrm>
          <a:prstGeom prst="rect">
            <a:avLst/>
          </a:prstGeom>
        </p:spPr>
        <p:txBody>
          <a:bodyPr vert="horz" wrap="square" lIns="0" tIns="0" rIns="0" bIns="0" rtlCol="0">
            <a:spAutoFit/>
          </a:bodyPr>
          <a:lstStyle>
            <a:defPPr>
              <a:defRPr kern="0"/>
            </a:defPPr>
            <a:lvl1pPr>
              <a:defRPr sz="1450" b="0" i="0">
                <a:solidFill>
                  <a:schemeClr val="bg1"/>
                </a:solidFill>
                <a:latin typeface="Calibri"/>
                <a:cs typeface="Calibri"/>
              </a:defRPr>
            </a:lvl1pPr>
          </a:lstStyle>
          <a:p>
            <a:pPr marL="38100">
              <a:spcBef>
                <a:spcPts val="50"/>
              </a:spcBef>
            </a:pPr>
            <a:fld id="{81D60167-4931-47E6-BA6A-407CBD079E47}" type="slidenum">
              <a:rPr lang="en-US" spc="75" smtClean="0"/>
              <a:pPr marL="38100">
                <a:spcBef>
                  <a:spcPts val="50"/>
                </a:spcBef>
              </a:pPr>
              <a:t>8</a:t>
            </a:fld>
            <a:endParaRPr spc="45" dirty="0"/>
          </a:p>
        </p:txBody>
      </p:sp>
      <p:sp>
        <p:nvSpPr>
          <p:cNvPr id="124" name="Slide Number Placeholder 6">
            <a:extLst>
              <a:ext uri="{FF2B5EF4-FFF2-40B4-BE49-F238E27FC236}">
                <a16:creationId xmlns:a16="http://schemas.microsoft.com/office/drawing/2014/main" id="{141EFC31-B0F9-4DC8-89D5-4B896F9DFB0D}"/>
              </a:ext>
            </a:extLst>
          </p:cNvPr>
          <p:cNvSpPr txBox="1">
            <a:spLocks/>
          </p:cNvSpPr>
          <p:nvPr/>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AD93AEC-95F5-4B32-96A3-0DC284BF9FB0}" type="slidenum">
              <a:rPr lang="en-CA" sz="1200" smtClean="0">
                <a:solidFill>
                  <a:schemeClr val="bg2"/>
                </a:solidFill>
                <a:latin typeface="Aptos" panose="020B0004020202020204" pitchFamily="34" charset="0"/>
              </a:rPr>
              <a:pPr algn="l"/>
              <a:t>8</a:t>
            </a:fld>
            <a:endParaRPr lang="en-CA" sz="1200" dirty="0">
              <a:solidFill>
                <a:schemeClr val="bg2"/>
              </a:solidFill>
              <a:latin typeface="Aptos" panose="020B0004020202020204" pitchFamily="34" charset="0"/>
            </a:endParaRPr>
          </a:p>
        </p:txBody>
      </p:sp>
      <p:pic>
        <p:nvPicPr>
          <p:cNvPr id="14" name="Picture 13">
            <a:extLst>
              <a:ext uri="{FF2B5EF4-FFF2-40B4-BE49-F238E27FC236}">
                <a16:creationId xmlns:a16="http://schemas.microsoft.com/office/drawing/2014/main" id="{68FDF62D-F2B2-4279-A085-3A87644D69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35" name="Rectangle 34">
            <a:extLst>
              <a:ext uri="{FF2B5EF4-FFF2-40B4-BE49-F238E27FC236}">
                <a16:creationId xmlns:a16="http://schemas.microsoft.com/office/drawing/2014/main" id="{7C661EE8-2FB4-49E7-838E-86C704DEC5A0}"/>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extBox 1">
            <a:extLst>
              <a:ext uri="{FF2B5EF4-FFF2-40B4-BE49-F238E27FC236}">
                <a16:creationId xmlns:a16="http://schemas.microsoft.com/office/drawing/2014/main" id="{3C8A241D-1081-269A-5FEA-47D5B491F0E3}"/>
              </a:ext>
            </a:extLst>
          </p:cNvPr>
          <p:cNvSpPr txBox="1"/>
          <p:nvPr/>
        </p:nvSpPr>
        <p:spPr>
          <a:xfrm>
            <a:off x="612843" y="972447"/>
            <a:ext cx="11016322" cy="1107996"/>
          </a:xfrm>
          <a:prstGeom prst="rect">
            <a:avLst/>
          </a:prstGeom>
          <a:noFill/>
        </p:spPr>
        <p:txBody>
          <a:bodyPr wrap="square" rtlCol="0">
            <a:spAutoFit/>
          </a:bodyPr>
          <a:lstStyle/>
          <a:p>
            <a:r>
              <a:rPr lang="en-US" sz="2400" b="1" dirty="0">
                <a:latin typeface="Aptos" panose="020B0004020202020204" pitchFamily="34" charset="0"/>
              </a:rPr>
              <a:t>Harnessing our full-stack of capabilities to support our partners and customers </a:t>
            </a:r>
          </a:p>
          <a:p>
            <a:endParaRPr lang="en-US" dirty="0">
              <a:latin typeface="Aptos" panose="020B0004020202020204" pitchFamily="34" charset="0"/>
            </a:endParaRPr>
          </a:p>
        </p:txBody>
      </p:sp>
      <p:sp>
        <p:nvSpPr>
          <p:cNvPr id="11" name="object 5">
            <a:extLst>
              <a:ext uri="{FF2B5EF4-FFF2-40B4-BE49-F238E27FC236}">
                <a16:creationId xmlns:a16="http://schemas.microsoft.com/office/drawing/2014/main" id="{062B206D-2ACD-D0E1-7710-870CB2E50175}"/>
              </a:ext>
            </a:extLst>
          </p:cNvPr>
          <p:cNvSpPr/>
          <p:nvPr/>
        </p:nvSpPr>
        <p:spPr>
          <a:xfrm>
            <a:off x="3206874" y="1825505"/>
            <a:ext cx="5787773" cy="4048968"/>
          </a:xfrm>
          <a:prstGeom prst="roundRect">
            <a:avLst>
              <a:gd name="adj" fmla="val 3008"/>
            </a:avLst>
          </a:prstGeom>
          <a:solidFill>
            <a:schemeClr val="bg1">
              <a:lumMod val="95000"/>
            </a:schemeClr>
          </a:solidFill>
          <a:ln w="2222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12" name="object 8">
            <a:extLst>
              <a:ext uri="{FF2B5EF4-FFF2-40B4-BE49-F238E27FC236}">
                <a16:creationId xmlns:a16="http://schemas.microsoft.com/office/drawing/2014/main" id="{0D16F008-7FB7-0E57-C1B4-C24BFC5F0CB4}"/>
              </a:ext>
            </a:extLst>
          </p:cNvPr>
          <p:cNvSpPr/>
          <p:nvPr/>
        </p:nvSpPr>
        <p:spPr>
          <a:xfrm>
            <a:off x="3197352" y="1825505"/>
            <a:ext cx="5797296" cy="320040"/>
          </a:xfrm>
          <a:prstGeom prst="round2SameRect">
            <a:avLst/>
          </a:prstGeom>
          <a:gradFill>
            <a:gsLst>
              <a:gs pos="100000">
                <a:schemeClr val="accent1"/>
              </a:gs>
              <a:gs pos="0">
                <a:schemeClr val="tx1">
                  <a:lumMod val="90000"/>
                  <a:lumOff val="10000"/>
                </a:schemeClr>
              </a:gs>
            </a:gsLst>
            <a:lin ang="0" scaled="0"/>
          </a:gra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300" dirty="0">
                <a:solidFill>
                  <a:srgbClr val="FFFFFF"/>
                </a:solidFill>
                <a:latin typeface="Aptos" panose="020B0004020202020204" pitchFamily="34" charset="0"/>
                <a:sym typeface="Arial"/>
              </a:rPr>
              <a:t>NUVEI GOVERNMENT SUITE </a:t>
            </a:r>
            <a:r>
              <a:rPr kumimoji="0" lang="en-US" sz="1400" b="1" i="0" u="none" strike="noStrike" kern="1200" cap="none" spc="300" normalizeH="0" baseline="0" noProof="0" dirty="0">
                <a:ln>
                  <a:noFill/>
                </a:ln>
                <a:solidFill>
                  <a:srgbClr val="FFFFFF"/>
                </a:solidFill>
                <a:effectLst/>
                <a:uLnTx/>
                <a:uFillTx/>
                <a:latin typeface="Aptos" panose="020B0004020202020204" pitchFamily="34" charset="0"/>
                <a:ea typeface="+mn-ea"/>
                <a:cs typeface="+mn-cs"/>
                <a:sym typeface="Arial"/>
              </a:rPr>
              <a:t>PLATFORM</a:t>
            </a:r>
          </a:p>
        </p:txBody>
      </p:sp>
      <p:pic>
        <p:nvPicPr>
          <p:cNvPr id="15" name="Graphic 14">
            <a:extLst>
              <a:ext uri="{FF2B5EF4-FFF2-40B4-BE49-F238E27FC236}">
                <a16:creationId xmlns:a16="http://schemas.microsoft.com/office/drawing/2014/main" id="{DD98AAB9-1A6B-0FCE-B89A-85CAE42CB6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7338" y="2378220"/>
            <a:ext cx="554986" cy="554986"/>
          </a:xfrm>
          <a:prstGeom prst="rect">
            <a:avLst/>
          </a:prstGeom>
        </p:spPr>
      </p:pic>
      <p:pic>
        <p:nvPicPr>
          <p:cNvPr id="17" name="Picture 16" descr="Icon&#10;&#10;Description automatically generated">
            <a:extLst>
              <a:ext uri="{FF2B5EF4-FFF2-40B4-BE49-F238E27FC236}">
                <a16:creationId xmlns:a16="http://schemas.microsoft.com/office/drawing/2014/main" id="{E5D1F317-F377-1A71-7FA4-190B2999CA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0561" y="2424932"/>
            <a:ext cx="457200" cy="457200"/>
          </a:xfrm>
          <a:prstGeom prst="rect">
            <a:avLst/>
          </a:prstGeom>
        </p:spPr>
      </p:pic>
      <p:pic>
        <p:nvPicPr>
          <p:cNvPr id="18" name="Picture 17" descr="Logo, icon&#10;&#10;Description automatically generated">
            <a:extLst>
              <a:ext uri="{FF2B5EF4-FFF2-40B4-BE49-F238E27FC236}">
                <a16:creationId xmlns:a16="http://schemas.microsoft.com/office/drawing/2014/main" id="{B1E9D72D-8CD9-589F-1AAF-0EB2222FFC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0152" y="2418003"/>
            <a:ext cx="457200" cy="457200"/>
          </a:xfrm>
          <a:prstGeom prst="rect">
            <a:avLst/>
          </a:prstGeom>
        </p:spPr>
      </p:pic>
      <p:pic>
        <p:nvPicPr>
          <p:cNvPr id="19" name="Picture 18" descr="Icon&#10;&#10;Description automatically generated">
            <a:extLst>
              <a:ext uri="{FF2B5EF4-FFF2-40B4-BE49-F238E27FC236}">
                <a16:creationId xmlns:a16="http://schemas.microsoft.com/office/drawing/2014/main" id="{67E77BF1-155D-D927-1CB0-61CB597A38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1941" y="2436744"/>
            <a:ext cx="457200" cy="457200"/>
          </a:xfrm>
          <a:prstGeom prst="rect">
            <a:avLst/>
          </a:prstGeom>
        </p:spPr>
      </p:pic>
      <p:grpSp>
        <p:nvGrpSpPr>
          <p:cNvPr id="20" name="Group 19">
            <a:extLst>
              <a:ext uri="{FF2B5EF4-FFF2-40B4-BE49-F238E27FC236}">
                <a16:creationId xmlns:a16="http://schemas.microsoft.com/office/drawing/2014/main" id="{65DB69E8-A464-E20A-8790-F94EF399C13F}"/>
              </a:ext>
            </a:extLst>
          </p:cNvPr>
          <p:cNvGrpSpPr/>
          <p:nvPr/>
        </p:nvGrpSpPr>
        <p:grpSpPr>
          <a:xfrm>
            <a:off x="7232815" y="2418003"/>
            <a:ext cx="560402" cy="498844"/>
            <a:chOff x="7162907" y="2712660"/>
            <a:chExt cx="560402" cy="498844"/>
          </a:xfrm>
        </p:grpSpPr>
        <p:pic>
          <p:nvPicPr>
            <p:cNvPr id="21" name="Picture 20" descr="Icon&#10;&#10;Description automatically generated">
              <a:extLst>
                <a:ext uri="{FF2B5EF4-FFF2-40B4-BE49-F238E27FC236}">
                  <a16:creationId xmlns:a16="http://schemas.microsoft.com/office/drawing/2014/main" id="{EFAA55D4-D36B-8290-6C70-8BE59B8412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62907" y="2712660"/>
              <a:ext cx="365760" cy="365760"/>
            </a:xfrm>
            <a:prstGeom prst="rect">
              <a:avLst/>
            </a:prstGeom>
          </p:spPr>
        </p:pic>
        <p:pic>
          <p:nvPicPr>
            <p:cNvPr id="22" name="Picture 21" descr="Icon&#10;&#10;Description automatically generated">
              <a:extLst>
                <a:ext uri="{FF2B5EF4-FFF2-40B4-BE49-F238E27FC236}">
                  <a16:creationId xmlns:a16="http://schemas.microsoft.com/office/drawing/2014/main" id="{245458D5-7605-DFCD-1547-94BEBD9980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57549" y="2845744"/>
              <a:ext cx="365760" cy="365760"/>
            </a:xfrm>
            <a:prstGeom prst="rect">
              <a:avLst/>
            </a:prstGeom>
          </p:spPr>
        </p:pic>
      </p:grpSp>
      <p:pic>
        <p:nvPicPr>
          <p:cNvPr id="23" name="Picture 22">
            <a:extLst>
              <a:ext uri="{FF2B5EF4-FFF2-40B4-BE49-F238E27FC236}">
                <a16:creationId xmlns:a16="http://schemas.microsoft.com/office/drawing/2014/main" id="{BC803EA9-AC89-E03D-4D25-6F162A345A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89430" y="2435071"/>
            <a:ext cx="457200" cy="457200"/>
          </a:xfrm>
          <a:prstGeom prst="rect">
            <a:avLst/>
          </a:prstGeom>
        </p:spPr>
      </p:pic>
      <p:sp>
        <p:nvSpPr>
          <p:cNvPr id="24" name="TextBox 23">
            <a:extLst>
              <a:ext uri="{FF2B5EF4-FFF2-40B4-BE49-F238E27FC236}">
                <a16:creationId xmlns:a16="http://schemas.microsoft.com/office/drawing/2014/main" id="{802935EE-FE33-CEFE-48C0-2BBD94B2BEA5}"/>
              </a:ext>
            </a:extLst>
          </p:cNvPr>
          <p:cNvSpPr txBox="1"/>
          <p:nvPr/>
        </p:nvSpPr>
        <p:spPr>
          <a:xfrm>
            <a:off x="3291158" y="2978428"/>
            <a:ext cx="100434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81F2C"/>
                </a:solidFill>
                <a:latin typeface="Aptos" panose="020B0004020202020204" pitchFamily="34" charset="0"/>
                <a:cs typeface="Arial"/>
                <a:sym typeface="Arial"/>
              </a:rPr>
              <a:t>Dedicated Account Manager</a:t>
            </a:r>
            <a:endPar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26" name="TextBox 25">
            <a:extLst>
              <a:ext uri="{FF2B5EF4-FFF2-40B4-BE49-F238E27FC236}">
                <a16:creationId xmlns:a16="http://schemas.microsoft.com/office/drawing/2014/main" id="{B09CD78B-1B24-48F7-7D3C-7054D1C0918B}"/>
              </a:ext>
            </a:extLst>
          </p:cNvPr>
          <p:cNvSpPr txBox="1"/>
          <p:nvPr/>
        </p:nvSpPr>
        <p:spPr>
          <a:xfrm>
            <a:off x="4248815" y="2978428"/>
            <a:ext cx="9506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Convenience Fees</a:t>
            </a:r>
          </a:p>
        </p:txBody>
      </p:sp>
      <p:sp>
        <p:nvSpPr>
          <p:cNvPr id="28" name="TextBox 27">
            <a:extLst>
              <a:ext uri="{FF2B5EF4-FFF2-40B4-BE49-F238E27FC236}">
                <a16:creationId xmlns:a16="http://schemas.microsoft.com/office/drawing/2014/main" id="{089F2AD6-9218-D8F4-4B10-D9C7C53DFD94}"/>
              </a:ext>
            </a:extLst>
          </p:cNvPr>
          <p:cNvSpPr txBox="1"/>
          <p:nvPr/>
        </p:nvSpPr>
        <p:spPr>
          <a:xfrm>
            <a:off x="5182076" y="2978428"/>
            <a:ext cx="83105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Reporting</a:t>
            </a:r>
          </a:p>
        </p:txBody>
      </p:sp>
      <p:sp>
        <p:nvSpPr>
          <p:cNvPr id="29" name="TextBox 28">
            <a:extLst>
              <a:ext uri="{FF2B5EF4-FFF2-40B4-BE49-F238E27FC236}">
                <a16:creationId xmlns:a16="http://schemas.microsoft.com/office/drawing/2014/main" id="{F49EFBB1-447B-1F57-8D79-459527A0B834}"/>
              </a:ext>
            </a:extLst>
          </p:cNvPr>
          <p:cNvSpPr txBox="1"/>
          <p:nvPr/>
        </p:nvSpPr>
        <p:spPr>
          <a:xfrm>
            <a:off x="6067717" y="2980373"/>
            <a:ext cx="9098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Global </a:t>
            </a:r>
            <a:b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b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Gateway </a:t>
            </a:r>
          </a:p>
        </p:txBody>
      </p:sp>
      <p:sp>
        <p:nvSpPr>
          <p:cNvPr id="30" name="TextBox 29">
            <a:extLst>
              <a:ext uri="{FF2B5EF4-FFF2-40B4-BE49-F238E27FC236}">
                <a16:creationId xmlns:a16="http://schemas.microsoft.com/office/drawing/2014/main" id="{CEFF6F06-E354-F2E8-E492-68D1EBACD26B}"/>
              </a:ext>
            </a:extLst>
          </p:cNvPr>
          <p:cNvSpPr txBox="1"/>
          <p:nvPr/>
        </p:nvSpPr>
        <p:spPr>
          <a:xfrm>
            <a:off x="7032145" y="2978428"/>
            <a:ext cx="9088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Hosted Redirect Page</a:t>
            </a:r>
          </a:p>
        </p:txBody>
      </p:sp>
      <p:sp>
        <p:nvSpPr>
          <p:cNvPr id="31" name="TextBox 30">
            <a:extLst>
              <a:ext uri="{FF2B5EF4-FFF2-40B4-BE49-F238E27FC236}">
                <a16:creationId xmlns:a16="http://schemas.microsoft.com/office/drawing/2014/main" id="{0ABF276B-1DCB-9003-5AD7-F38787ABFED1}"/>
              </a:ext>
            </a:extLst>
          </p:cNvPr>
          <p:cNvSpPr txBox="1"/>
          <p:nvPr/>
        </p:nvSpPr>
        <p:spPr>
          <a:xfrm>
            <a:off x="7972476" y="2980373"/>
            <a:ext cx="104148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Linked Multi-property Accounts </a:t>
            </a:r>
          </a:p>
        </p:txBody>
      </p:sp>
      <p:pic>
        <p:nvPicPr>
          <p:cNvPr id="32" name="Picture 31" descr="A picture containing text, sign, vector graphics&#10;&#10;Description automatically generated">
            <a:extLst>
              <a:ext uri="{FF2B5EF4-FFF2-40B4-BE49-F238E27FC236}">
                <a16:creationId xmlns:a16="http://schemas.microsoft.com/office/drawing/2014/main" id="{8AE893F3-FA4F-2A38-80D5-A388973F049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71923" y="3618058"/>
            <a:ext cx="457200" cy="457200"/>
          </a:xfrm>
          <a:prstGeom prst="rect">
            <a:avLst/>
          </a:prstGeom>
        </p:spPr>
      </p:pic>
      <p:pic>
        <p:nvPicPr>
          <p:cNvPr id="34" name="Graphic 33">
            <a:extLst>
              <a:ext uri="{FF2B5EF4-FFF2-40B4-BE49-F238E27FC236}">
                <a16:creationId xmlns:a16="http://schemas.microsoft.com/office/drawing/2014/main" id="{EEDC853A-CEE2-B001-6FA0-EAE12726D4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20793" y="3562738"/>
            <a:ext cx="507831" cy="507831"/>
          </a:xfrm>
          <a:prstGeom prst="rect">
            <a:avLst/>
          </a:prstGeom>
        </p:spPr>
      </p:pic>
      <p:pic>
        <p:nvPicPr>
          <p:cNvPr id="36" name="Picture 35" descr="Icon&#10;&#10;Description automatically generated">
            <a:extLst>
              <a:ext uri="{FF2B5EF4-FFF2-40B4-BE49-F238E27FC236}">
                <a16:creationId xmlns:a16="http://schemas.microsoft.com/office/drawing/2014/main" id="{4D4C32CB-BD19-ABB3-B505-2E42A71A92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5776" y="3570044"/>
            <a:ext cx="511635" cy="511635"/>
          </a:xfrm>
          <a:prstGeom prst="rect">
            <a:avLst/>
          </a:prstGeom>
        </p:spPr>
      </p:pic>
      <p:pic>
        <p:nvPicPr>
          <p:cNvPr id="39" name="Picture 38" descr="Icon&#10;&#10;Description automatically generated">
            <a:extLst>
              <a:ext uri="{FF2B5EF4-FFF2-40B4-BE49-F238E27FC236}">
                <a16:creationId xmlns:a16="http://schemas.microsoft.com/office/drawing/2014/main" id="{90F53C9C-E67A-93EF-F963-3584F5884A1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11941" y="3591162"/>
            <a:ext cx="457200" cy="457200"/>
          </a:xfrm>
          <a:prstGeom prst="rect">
            <a:avLst/>
          </a:prstGeom>
        </p:spPr>
      </p:pic>
      <p:pic>
        <p:nvPicPr>
          <p:cNvPr id="40" name="Picture 39" descr="Icon&#10;&#10;Description automatically generated">
            <a:extLst>
              <a:ext uri="{FF2B5EF4-FFF2-40B4-BE49-F238E27FC236}">
                <a16:creationId xmlns:a16="http://schemas.microsoft.com/office/drawing/2014/main" id="{32725695-91C1-E463-34E7-0CB9F3A3992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64401" y="3591162"/>
            <a:ext cx="457200" cy="457200"/>
          </a:xfrm>
          <a:prstGeom prst="rect">
            <a:avLst/>
          </a:prstGeom>
        </p:spPr>
      </p:pic>
      <p:pic>
        <p:nvPicPr>
          <p:cNvPr id="41" name="Picture 40" descr="Icon&#10;&#10;Description automatically generated">
            <a:extLst>
              <a:ext uri="{FF2B5EF4-FFF2-40B4-BE49-F238E27FC236}">
                <a16:creationId xmlns:a16="http://schemas.microsoft.com/office/drawing/2014/main" id="{1CBAECBB-1AE8-EC6C-A411-513E0F5FF83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89430" y="3575544"/>
            <a:ext cx="457200" cy="457200"/>
          </a:xfrm>
          <a:prstGeom prst="rect">
            <a:avLst/>
          </a:prstGeom>
        </p:spPr>
      </p:pic>
      <p:sp>
        <p:nvSpPr>
          <p:cNvPr id="42" name="TextBox 41">
            <a:extLst>
              <a:ext uri="{FF2B5EF4-FFF2-40B4-BE49-F238E27FC236}">
                <a16:creationId xmlns:a16="http://schemas.microsoft.com/office/drawing/2014/main" id="{B79FB291-07B9-E05B-8C95-91E3F3A15CE1}"/>
              </a:ext>
            </a:extLst>
          </p:cNvPr>
          <p:cNvSpPr txBox="1"/>
          <p:nvPr/>
        </p:nvSpPr>
        <p:spPr>
          <a:xfrm>
            <a:off x="3291158" y="4056707"/>
            <a:ext cx="831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81F2C"/>
                </a:solidFill>
                <a:latin typeface="Aptos" panose="020B0004020202020204" pitchFamily="34" charset="0"/>
                <a:cs typeface="Arial"/>
                <a:sym typeface="Arial"/>
              </a:rPr>
              <a:t>Customer </a:t>
            </a: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Support </a:t>
            </a:r>
          </a:p>
        </p:txBody>
      </p:sp>
      <p:sp>
        <p:nvSpPr>
          <p:cNvPr id="44" name="TextBox 43">
            <a:extLst>
              <a:ext uri="{FF2B5EF4-FFF2-40B4-BE49-F238E27FC236}">
                <a16:creationId xmlns:a16="http://schemas.microsoft.com/office/drawing/2014/main" id="{434642E8-D19B-6383-6D99-B089F31AB81F}"/>
              </a:ext>
            </a:extLst>
          </p:cNvPr>
          <p:cNvSpPr txBox="1"/>
          <p:nvPr/>
        </p:nvSpPr>
        <p:spPr>
          <a:xfrm>
            <a:off x="4200882" y="4056707"/>
            <a:ext cx="9583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81F2C"/>
                </a:solidFill>
                <a:latin typeface="Aptos" panose="020B0004020202020204" pitchFamily="34" charset="0"/>
                <a:cs typeface="Arial"/>
                <a:sym typeface="Arial"/>
              </a:rPr>
              <a:t>Email &amp; SMS Notifications</a:t>
            </a:r>
            <a:endPar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45" name="TextBox 44">
            <a:extLst>
              <a:ext uri="{FF2B5EF4-FFF2-40B4-BE49-F238E27FC236}">
                <a16:creationId xmlns:a16="http://schemas.microsoft.com/office/drawing/2014/main" id="{F016C4EF-FE4B-E2A2-5B32-414E6E97E810}"/>
              </a:ext>
            </a:extLst>
          </p:cNvPr>
          <p:cNvSpPr txBox="1"/>
          <p:nvPr/>
        </p:nvSpPr>
        <p:spPr>
          <a:xfrm>
            <a:off x="5046128" y="4059882"/>
            <a:ext cx="11085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Multilingual Citizen Portal</a:t>
            </a:r>
            <a:endParaRPr kumimoji="0" lang="en-US" sz="900" b="0"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46" name="TextBox 45">
            <a:extLst>
              <a:ext uri="{FF2B5EF4-FFF2-40B4-BE49-F238E27FC236}">
                <a16:creationId xmlns:a16="http://schemas.microsoft.com/office/drawing/2014/main" id="{1CB555C4-2EC9-E9DC-8B67-E07C568EB5B7}"/>
              </a:ext>
            </a:extLst>
          </p:cNvPr>
          <p:cNvSpPr txBox="1"/>
          <p:nvPr/>
        </p:nvSpPr>
        <p:spPr>
          <a:xfrm>
            <a:off x="6121004" y="4054762"/>
            <a:ext cx="87120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81F2C"/>
                </a:solidFill>
                <a:latin typeface="Aptos" panose="020B0004020202020204" pitchFamily="34" charset="0"/>
                <a:cs typeface="Arial"/>
                <a:sym typeface="Arial"/>
              </a:rPr>
              <a:t>Stored Payment Methods </a:t>
            </a:r>
            <a:endPar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47" name="TextBox 46">
            <a:extLst>
              <a:ext uri="{FF2B5EF4-FFF2-40B4-BE49-F238E27FC236}">
                <a16:creationId xmlns:a16="http://schemas.microsoft.com/office/drawing/2014/main" id="{064EC86B-8801-F5DF-757D-F837A8583A38}"/>
              </a:ext>
            </a:extLst>
          </p:cNvPr>
          <p:cNvSpPr txBox="1"/>
          <p:nvPr/>
        </p:nvSpPr>
        <p:spPr>
          <a:xfrm>
            <a:off x="6930260" y="4056891"/>
            <a:ext cx="1044593"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Recurring Payments/AutoPay</a:t>
            </a:r>
            <a:endParaRPr kumimoji="0" lang="en-US" sz="900" b="0" i="1"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48" name="TextBox 47">
            <a:extLst>
              <a:ext uri="{FF2B5EF4-FFF2-40B4-BE49-F238E27FC236}">
                <a16:creationId xmlns:a16="http://schemas.microsoft.com/office/drawing/2014/main" id="{4DC09BE8-E6F5-2DDE-C331-B278CE68C287}"/>
              </a:ext>
            </a:extLst>
          </p:cNvPr>
          <p:cNvSpPr txBox="1"/>
          <p:nvPr/>
        </p:nvSpPr>
        <p:spPr>
          <a:xfrm>
            <a:off x="7825516" y="4048412"/>
            <a:ext cx="12157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Data Analytics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&amp; Reconciliation</a:t>
            </a:r>
          </a:p>
        </p:txBody>
      </p:sp>
      <p:pic>
        <p:nvPicPr>
          <p:cNvPr id="49" name="Picture 48" descr="Icon&#10;&#10;Description automatically generated">
            <a:extLst>
              <a:ext uri="{FF2B5EF4-FFF2-40B4-BE49-F238E27FC236}">
                <a16:creationId xmlns:a16="http://schemas.microsoft.com/office/drawing/2014/main" id="{7EDB319F-1058-A91C-525A-F9CC01E372E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505662" y="4805656"/>
            <a:ext cx="457200" cy="457200"/>
          </a:xfrm>
          <a:prstGeom prst="rect">
            <a:avLst/>
          </a:prstGeom>
        </p:spPr>
      </p:pic>
      <p:pic>
        <p:nvPicPr>
          <p:cNvPr id="50" name="Picture 49">
            <a:extLst>
              <a:ext uri="{FF2B5EF4-FFF2-40B4-BE49-F238E27FC236}">
                <a16:creationId xmlns:a16="http://schemas.microsoft.com/office/drawing/2014/main" id="{5F785490-B6A0-98F2-56B6-7B6B6C09770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476713" y="4805656"/>
            <a:ext cx="457200" cy="457200"/>
          </a:xfrm>
          <a:prstGeom prst="rect">
            <a:avLst/>
          </a:prstGeom>
        </p:spPr>
      </p:pic>
      <p:pic>
        <p:nvPicPr>
          <p:cNvPr id="51" name="Picture 50" descr="Icon&#10;&#10;Description automatically generated">
            <a:extLst>
              <a:ext uri="{FF2B5EF4-FFF2-40B4-BE49-F238E27FC236}">
                <a16:creationId xmlns:a16="http://schemas.microsoft.com/office/drawing/2014/main" id="{508CD8A0-0BE3-F905-908E-6F09AB4F57E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22839" y="4835465"/>
            <a:ext cx="457200" cy="457200"/>
          </a:xfrm>
          <a:prstGeom prst="rect">
            <a:avLst/>
          </a:prstGeom>
        </p:spPr>
      </p:pic>
      <p:pic>
        <p:nvPicPr>
          <p:cNvPr id="52" name="Picture 51">
            <a:extLst>
              <a:ext uri="{FF2B5EF4-FFF2-40B4-BE49-F238E27FC236}">
                <a16:creationId xmlns:a16="http://schemas.microsoft.com/office/drawing/2014/main" id="{63A27CE1-391A-D2EE-4354-A3D061B5A286}"/>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376843" y="4838627"/>
            <a:ext cx="457200" cy="457200"/>
          </a:xfrm>
          <a:prstGeom prst="rect">
            <a:avLst/>
          </a:prstGeom>
        </p:spPr>
      </p:pic>
      <p:pic>
        <p:nvPicPr>
          <p:cNvPr id="53" name="Picture 52">
            <a:extLst>
              <a:ext uri="{FF2B5EF4-FFF2-40B4-BE49-F238E27FC236}">
                <a16:creationId xmlns:a16="http://schemas.microsoft.com/office/drawing/2014/main" id="{5778EB73-9C0B-BD77-B1FC-5595473429FD}"/>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303398" y="4838627"/>
            <a:ext cx="457200" cy="457200"/>
          </a:xfrm>
          <a:prstGeom prst="rect">
            <a:avLst/>
          </a:prstGeom>
        </p:spPr>
      </p:pic>
      <p:pic>
        <p:nvPicPr>
          <p:cNvPr id="54" name="Picture 53" descr="Icon&#10;&#10;Description automatically generated">
            <a:extLst>
              <a:ext uri="{FF2B5EF4-FFF2-40B4-BE49-F238E27FC236}">
                <a16:creationId xmlns:a16="http://schemas.microsoft.com/office/drawing/2014/main" id="{58019CF0-F8A5-7695-32F2-0BC4334447A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229953" y="4825493"/>
            <a:ext cx="457200" cy="457200"/>
          </a:xfrm>
          <a:prstGeom prst="rect">
            <a:avLst/>
          </a:prstGeom>
        </p:spPr>
      </p:pic>
      <p:sp>
        <p:nvSpPr>
          <p:cNvPr id="55" name="TextBox 54">
            <a:extLst>
              <a:ext uri="{FF2B5EF4-FFF2-40B4-BE49-F238E27FC236}">
                <a16:creationId xmlns:a16="http://schemas.microsoft.com/office/drawing/2014/main" id="{094845BA-4337-F8C3-A0CD-AC883301D501}"/>
              </a:ext>
            </a:extLst>
          </p:cNvPr>
          <p:cNvSpPr txBox="1"/>
          <p:nvPr/>
        </p:nvSpPr>
        <p:spPr>
          <a:xfrm>
            <a:off x="3277764" y="5286183"/>
            <a:ext cx="9231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PCI Compliant</a:t>
            </a:r>
          </a:p>
        </p:txBody>
      </p:sp>
      <p:sp>
        <p:nvSpPr>
          <p:cNvPr id="56" name="TextBox 55">
            <a:extLst>
              <a:ext uri="{FF2B5EF4-FFF2-40B4-BE49-F238E27FC236}">
                <a16:creationId xmlns:a16="http://schemas.microsoft.com/office/drawing/2014/main" id="{49396866-8766-78BD-360E-88D8DE5499DC}"/>
              </a:ext>
            </a:extLst>
          </p:cNvPr>
          <p:cNvSpPr txBox="1"/>
          <p:nvPr/>
        </p:nvSpPr>
        <p:spPr>
          <a:xfrm>
            <a:off x="4248815" y="5286183"/>
            <a:ext cx="92314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Text &amp; Pay</a:t>
            </a:r>
          </a:p>
        </p:txBody>
      </p:sp>
      <p:sp>
        <p:nvSpPr>
          <p:cNvPr id="57" name="TextBox 56">
            <a:extLst>
              <a:ext uri="{FF2B5EF4-FFF2-40B4-BE49-F238E27FC236}">
                <a16:creationId xmlns:a16="http://schemas.microsoft.com/office/drawing/2014/main" id="{80659745-F14B-38CF-A6A7-58B90F86A8F2}"/>
              </a:ext>
            </a:extLst>
          </p:cNvPr>
          <p:cNvSpPr txBox="1"/>
          <p:nvPr/>
        </p:nvSpPr>
        <p:spPr>
          <a:xfrm>
            <a:off x="5189061" y="5289954"/>
            <a:ext cx="906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POS/Card Present</a:t>
            </a:r>
            <a:endParaRPr kumimoji="0" lang="en-US" sz="900" b="0" i="1"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58" name="TextBox 57">
            <a:extLst>
              <a:ext uri="{FF2B5EF4-FFF2-40B4-BE49-F238E27FC236}">
                <a16:creationId xmlns:a16="http://schemas.microsoft.com/office/drawing/2014/main" id="{DAF90421-83B7-8BC3-A642-1A631A7D8398}"/>
              </a:ext>
            </a:extLst>
          </p:cNvPr>
          <p:cNvSpPr txBox="1"/>
          <p:nvPr/>
        </p:nvSpPr>
        <p:spPr>
          <a:xfrm>
            <a:off x="6122255" y="5289379"/>
            <a:ext cx="9756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Next Business Day Funding </a:t>
            </a:r>
            <a:endParaRPr kumimoji="0" lang="en-US" sz="900" b="0" i="1"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59" name="TextBox 58">
            <a:extLst>
              <a:ext uri="{FF2B5EF4-FFF2-40B4-BE49-F238E27FC236}">
                <a16:creationId xmlns:a16="http://schemas.microsoft.com/office/drawing/2014/main" id="{4659F250-3414-B8EA-3331-F87BB932387A}"/>
              </a:ext>
            </a:extLst>
          </p:cNvPr>
          <p:cNvSpPr txBox="1"/>
          <p:nvPr/>
        </p:nvSpPr>
        <p:spPr>
          <a:xfrm>
            <a:off x="7048810" y="5289379"/>
            <a:ext cx="9756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IVR &amp; ACH Payments</a:t>
            </a:r>
            <a:endParaRPr kumimoji="0" lang="en-US" sz="900" b="0" i="1"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endParaRPr>
          </a:p>
        </p:txBody>
      </p:sp>
      <p:sp>
        <p:nvSpPr>
          <p:cNvPr id="60" name="TextBox 59">
            <a:extLst>
              <a:ext uri="{FF2B5EF4-FFF2-40B4-BE49-F238E27FC236}">
                <a16:creationId xmlns:a16="http://schemas.microsoft.com/office/drawing/2014/main" id="{2251D787-4157-1BBA-D87E-6848986E1440}"/>
              </a:ext>
            </a:extLst>
          </p:cNvPr>
          <p:cNvSpPr txBox="1"/>
          <p:nvPr/>
        </p:nvSpPr>
        <p:spPr>
          <a:xfrm>
            <a:off x="8022154" y="5288855"/>
            <a:ext cx="8839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Value Added Services</a:t>
            </a:r>
          </a:p>
        </p:txBody>
      </p:sp>
      <p:sp>
        <p:nvSpPr>
          <p:cNvPr id="62" name="object 62">
            <a:extLst>
              <a:ext uri="{FF2B5EF4-FFF2-40B4-BE49-F238E27FC236}">
                <a16:creationId xmlns:a16="http://schemas.microsoft.com/office/drawing/2014/main" id="{C7A6CE8B-83BC-BDD5-8BC6-8FF91560AA82}"/>
              </a:ext>
            </a:extLst>
          </p:cNvPr>
          <p:cNvSpPr/>
          <p:nvPr/>
        </p:nvSpPr>
        <p:spPr>
          <a:xfrm>
            <a:off x="2439395" y="3843915"/>
            <a:ext cx="525780" cy="0"/>
          </a:xfrm>
          <a:custGeom>
            <a:avLst/>
            <a:gdLst/>
            <a:ahLst/>
            <a:cxnLst/>
            <a:rect l="l" t="t" r="r" b="b"/>
            <a:pathLst>
              <a:path w="525779">
                <a:moveTo>
                  <a:pt x="0" y="0"/>
                </a:moveTo>
                <a:lnTo>
                  <a:pt x="525399" y="0"/>
                </a:lnTo>
              </a:path>
            </a:pathLst>
          </a:custGeom>
          <a:ln w="25400">
            <a:solidFill>
              <a:schemeClr val="tx2"/>
            </a:solidFill>
            <a:prstDash val="solid"/>
            <a:headEnd type="none"/>
            <a:tailEnd type="triangl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63" name="object 107">
            <a:extLst>
              <a:ext uri="{FF2B5EF4-FFF2-40B4-BE49-F238E27FC236}">
                <a16:creationId xmlns:a16="http://schemas.microsoft.com/office/drawing/2014/main" id="{37AC6409-2BA2-C38A-890D-2B0F85CD61BD}"/>
              </a:ext>
            </a:extLst>
          </p:cNvPr>
          <p:cNvSpPr/>
          <p:nvPr/>
        </p:nvSpPr>
        <p:spPr>
          <a:xfrm>
            <a:off x="2439395" y="4032744"/>
            <a:ext cx="525780" cy="0"/>
          </a:xfrm>
          <a:custGeom>
            <a:avLst/>
            <a:gdLst/>
            <a:ahLst/>
            <a:cxnLst/>
            <a:rect l="l" t="t" r="r" b="b"/>
            <a:pathLst>
              <a:path w="525779">
                <a:moveTo>
                  <a:pt x="0" y="0"/>
                </a:moveTo>
                <a:lnTo>
                  <a:pt x="525399" y="0"/>
                </a:lnTo>
              </a:path>
            </a:pathLst>
          </a:custGeom>
          <a:ln w="25400">
            <a:solidFill>
              <a:schemeClr val="tx2"/>
            </a:solidFill>
            <a:prstDash val="solid"/>
            <a:headEnd type="triangle"/>
            <a:tailEnd type="non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64" name="object 62">
            <a:extLst>
              <a:ext uri="{FF2B5EF4-FFF2-40B4-BE49-F238E27FC236}">
                <a16:creationId xmlns:a16="http://schemas.microsoft.com/office/drawing/2014/main" id="{56710217-2ABE-21AA-5780-D6B4FAE7CE9C}"/>
              </a:ext>
            </a:extLst>
          </p:cNvPr>
          <p:cNvSpPr/>
          <p:nvPr/>
        </p:nvSpPr>
        <p:spPr>
          <a:xfrm>
            <a:off x="9114387" y="3843915"/>
            <a:ext cx="525780" cy="0"/>
          </a:xfrm>
          <a:custGeom>
            <a:avLst/>
            <a:gdLst/>
            <a:ahLst/>
            <a:cxnLst/>
            <a:rect l="l" t="t" r="r" b="b"/>
            <a:pathLst>
              <a:path w="525779">
                <a:moveTo>
                  <a:pt x="0" y="0"/>
                </a:moveTo>
                <a:lnTo>
                  <a:pt x="525399" y="0"/>
                </a:lnTo>
              </a:path>
            </a:pathLst>
          </a:custGeom>
          <a:ln w="25400">
            <a:solidFill>
              <a:schemeClr val="tx2"/>
            </a:solidFill>
            <a:prstDash val="solid"/>
            <a:headEnd type="none"/>
            <a:tailEnd type="triangl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65" name="object 107">
            <a:extLst>
              <a:ext uri="{FF2B5EF4-FFF2-40B4-BE49-F238E27FC236}">
                <a16:creationId xmlns:a16="http://schemas.microsoft.com/office/drawing/2014/main" id="{7E8FEEAE-B7F9-0041-6E17-6C513D762E45}"/>
              </a:ext>
            </a:extLst>
          </p:cNvPr>
          <p:cNvSpPr/>
          <p:nvPr/>
        </p:nvSpPr>
        <p:spPr>
          <a:xfrm>
            <a:off x="9114387" y="4032744"/>
            <a:ext cx="525780" cy="0"/>
          </a:xfrm>
          <a:custGeom>
            <a:avLst/>
            <a:gdLst/>
            <a:ahLst/>
            <a:cxnLst/>
            <a:rect l="l" t="t" r="r" b="b"/>
            <a:pathLst>
              <a:path w="525779">
                <a:moveTo>
                  <a:pt x="0" y="0"/>
                </a:moveTo>
                <a:lnTo>
                  <a:pt x="525399" y="0"/>
                </a:lnTo>
              </a:path>
            </a:pathLst>
          </a:custGeom>
          <a:ln w="25400">
            <a:solidFill>
              <a:schemeClr val="tx2"/>
            </a:solidFill>
            <a:prstDash val="solid"/>
            <a:headEnd type="triangle"/>
            <a:tailEnd type="non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66" name="object 70">
            <a:extLst>
              <a:ext uri="{FF2B5EF4-FFF2-40B4-BE49-F238E27FC236}">
                <a16:creationId xmlns:a16="http://schemas.microsoft.com/office/drawing/2014/main" id="{508D1FFC-3172-387E-4874-0AF04E5DB19E}"/>
              </a:ext>
            </a:extLst>
          </p:cNvPr>
          <p:cNvSpPr/>
          <p:nvPr/>
        </p:nvSpPr>
        <p:spPr>
          <a:xfrm>
            <a:off x="9759875" y="2551087"/>
            <a:ext cx="1422476" cy="2820156"/>
          </a:xfrm>
          <a:prstGeom prst="roundRect">
            <a:avLst>
              <a:gd name="adj" fmla="val 7862"/>
            </a:avLst>
          </a:prstGeom>
          <a:solidFill>
            <a:schemeClr val="bg1">
              <a:lumMod val="95000"/>
            </a:schemeClr>
          </a:solidFill>
          <a:ln w="12192">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pic>
        <p:nvPicPr>
          <p:cNvPr id="67" name="Picture 66" descr="Icon&#10;&#10;Description automatically generated">
            <a:extLst>
              <a:ext uri="{FF2B5EF4-FFF2-40B4-BE49-F238E27FC236}">
                <a16:creationId xmlns:a16="http://schemas.microsoft.com/office/drawing/2014/main" id="{591CB7B0-6C38-46B3-7589-645C5866DE1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242513" y="2975981"/>
            <a:ext cx="457200" cy="457200"/>
          </a:xfrm>
          <a:prstGeom prst="rect">
            <a:avLst/>
          </a:prstGeom>
        </p:spPr>
      </p:pic>
      <p:sp>
        <p:nvSpPr>
          <p:cNvPr id="68" name="TextBox 67">
            <a:extLst>
              <a:ext uri="{FF2B5EF4-FFF2-40B4-BE49-F238E27FC236}">
                <a16:creationId xmlns:a16="http://schemas.microsoft.com/office/drawing/2014/main" id="{00929BB0-FD4E-BCDE-0959-12BB62F93431}"/>
              </a:ext>
            </a:extLst>
          </p:cNvPr>
          <p:cNvSpPr txBox="1"/>
          <p:nvPr/>
        </p:nvSpPr>
        <p:spPr>
          <a:xfrm>
            <a:off x="9919218" y="3433392"/>
            <a:ext cx="11037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Payment</a:t>
            </a:r>
            <a:b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b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Networks</a:t>
            </a:r>
          </a:p>
        </p:txBody>
      </p:sp>
      <p:pic>
        <p:nvPicPr>
          <p:cNvPr id="69" name="Picture 68" descr="Icon&#10;&#10;Description automatically generated">
            <a:extLst>
              <a:ext uri="{FF2B5EF4-FFF2-40B4-BE49-F238E27FC236}">
                <a16:creationId xmlns:a16="http://schemas.microsoft.com/office/drawing/2014/main" id="{BB932E33-4F7B-65F7-2A13-12E4AEE4F05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245374" y="4148820"/>
            <a:ext cx="457200" cy="457200"/>
          </a:xfrm>
          <a:prstGeom prst="rect">
            <a:avLst/>
          </a:prstGeom>
        </p:spPr>
      </p:pic>
      <p:sp>
        <p:nvSpPr>
          <p:cNvPr id="70" name="TextBox 69">
            <a:extLst>
              <a:ext uri="{FF2B5EF4-FFF2-40B4-BE49-F238E27FC236}">
                <a16:creationId xmlns:a16="http://schemas.microsoft.com/office/drawing/2014/main" id="{F5389B03-A571-C93A-B037-D6F98F2AF324}"/>
              </a:ext>
            </a:extLst>
          </p:cNvPr>
          <p:cNvSpPr txBox="1"/>
          <p:nvPr/>
        </p:nvSpPr>
        <p:spPr>
          <a:xfrm>
            <a:off x="9919218" y="4628613"/>
            <a:ext cx="110378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1F2C"/>
                </a:solidFill>
                <a:effectLst/>
                <a:uLnTx/>
                <a:uFillTx/>
                <a:latin typeface="Aptos" panose="020B0004020202020204" pitchFamily="34" charset="0"/>
                <a:ea typeface="+mn-ea"/>
                <a:cs typeface="Arial"/>
                <a:sym typeface="Arial"/>
              </a:rPr>
              <a:t>Banks</a:t>
            </a:r>
          </a:p>
        </p:txBody>
      </p:sp>
      <p:sp>
        <p:nvSpPr>
          <p:cNvPr id="4" name="object 70">
            <a:extLst>
              <a:ext uri="{FF2B5EF4-FFF2-40B4-BE49-F238E27FC236}">
                <a16:creationId xmlns:a16="http://schemas.microsoft.com/office/drawing/2014/main" id="{23BE02FF-AA0F-AD79-7598-19710734ECA5}"/>
              </a:ext>
            </a:extLst>
          </p:cNvPr>
          <p:cNvSpPr/>
          <p:nvPr/>
        </p:nvSpPr>
        <p:spPr>
          <a:xfrm>
            <a:off x="752326" y="3918985"/>
            <a:ext cx="1304783" cy="1052808"/>
          </a:xfrm>
          <a:prstGeom prst="roundRect">
            <a:avLst>
              <a:gd name="adj" fmla="val 7862"/>
            </a:avLst>
          </a:prstGeom>
          <a:solidFill>
            <a:schemeClr val="bg1">
              <a:lumMod val="95000"/>
            </a:schemeClr>
          </a:solidFill>
          <a:ln w="12192">
            <a:noFill/>
          </a:ln>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sp>
        <p:nvSpPr>
          <p:cNvPr id="5" name="Rectangle 4">
            <a:extLst>
              <a:ext uri="{FF2B5EF4-FFF2-40B4-BE49-F238E27FC236}">
                <a16:creationId xmlns:a16="http://schemas.microsoft.com/office/drawing/2014/main" id="{6A26F5CF-4F61-4050-3400-3B2D205959B6}"/>
              </a:ext>
            </a:extLst>
          </p:cNvPr>
          <p:cNvSpPr/>
          <p:nvPr/>
        </p:nvSpPr>
        <p:spPr>
          <a:xfrm>
            <a:off x="764922" y="4489778"/>
            <a:ext cx="1262901" cy="323165"/>
          </a:xfrm>
          <a:prstGeom prst="rect">
            <a:avLst/>
          </a:prstGeom>
        </p:spPr>
        <p:txBody>
          <a:bodyPr wrap="square">
            <a:spAutoFit/>
          </a:bodyPr>
          <a:lstStyle/>
          <a:p>
            <a:pPr algn="ctr">
              <a:defRPr/>
            </a:pPr>
            <a:r>
              <a:rPr lang="en-US" sz="900" b="1" dirty="0">
                <a:solidFill>
                  <a:srgbClr val="081F2C"/>
                </a:solidFill>
                <a:latin typeface="Aptos" panose="020B0004020202020204" pitchFamily="34" charset="0"/>
                <a:cs typeface="Arial"/>
                <a:sym typeface="Arial"/>
              </a:rPr>
              <a:t>Software Providers</a:t>
            </a:r>
            <a:br>
              <a:rPr lang="en-US" sz="900" b="1" dirty="0">
                <a:solidFill>
                  <a:srgbClr val="081F2C"/>
                </a:solidFill>
                <a:latin typeface="Aptos" panose="020B0004020202020204" pitchFamily="34" charset="0"/>
                <a:cs typeface="Arial"/>
                <a:sym typeface="Arial"/>
              </a:rPr>
            </a:br>
            <a:endParaRPr lang="en-US" sz="900" b="1" baseline="30000" dirty="0">
              <a:solidFill>
                <a:srgbClr val="081F2C"/>
              </a:solidFill>
              <a:highlight>
                <a:srgbClr val="FFFF00"/>
              </a:highlight>
              <a:latin typeface="Aptos" panose="020B0004020202020204" pitchFamily="34" charset="0"/>
              <a:cs typeface="Arial"/>
              <a:sym typeface="Arial"/>
            </a:endParaRPr>
          </a:p>
        </p:txBody>
      </p:sp>
      <p:sp>
        <p:nvSpPr>
          <p:cNvPr id="6" name="object 70">
            <a:extLst>
              <a:ext uri="{FF2B5EF4-FFF2-40B4-BE49-F238E27FC236}">
                <a16:creationId xmlns:a16="http://schemas.microsoft.com/office/drawing/2014/main" id="{50C6AC1A-F66A-FE35-B061-21C219C0FA1E}"/>
              </a:ext>
            </a:extLst>
          </p:cNvPr>
          <p:cNvSpPr/>
          <p:nvPr/>
        </p:nvSpPr>
        <p:spPr>
          <a:xfrm>
            <a:off x="782771" y="2570852"/>
            <a:ext cx="1304783" cy="1052808"/>
          </a:xfrm>
          <a:prstGeom prst="roundRect">
            <a:avLst>
              <a:gd name="adj" fmla="val 7862"/>
            </a:avLst>
          </a:prstGeom>
          <a:solidFill>
            <a:schemeClr val="bg1">
              <a:lumMod val="95000"/>
            </a:schemeClr>
          </a:solidFill>
          <a:ln w="12192">
            <a:noFill/>
          </a:ln>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sym typeface="Arial"/>
            </a:endParaRPr>
          </a:p>
        </p:txBody>
      </p:sp>
      <p:pic>
        <p:nvPicPr>
          <p:cNvPr id="7" name="Picture 6" descr="Icon&#10;&#10;Description automatically generated">
            <a:extLst>
              <a:ext uri="{FF2B5EF4-FFF2-40B4-BE49-F238E27FC236}">
                <a16:creationId xmlns:a16="http://schemas.microsoft.com/office/drawing/2014/main" id="{FF9BD25E-4DD2-3BA2-F57C-C981A66E71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01294" y="4004478"/>
            <a:ext cx="457200" cy="457200"/>
          </a:xfrm>
          <a:prstGeom prst="rect">
            <a:avLst/>
          </a:prstGeom>
        </p:spPr>
      </p:pic>
      <p:sp>
        <p:nvSpPr>
          <p:cNvPr id="8" name="Rectangle 7">
            <a:extLst>
              <a:ext uri="{FF2B5EF4-FFF2-40B4-BE49-F238E27FC236}">
                <a16:creationId xmlns:a16="http://schemas.microsoft.com/office/drawing/2014/main" id="{A9CD0376-0FB5-8837-565A-1AD804F736F4}"/>
              </a:ext>
            </a:extLst>
          </p:cNvPr>
          <p:cNvSpPr/>
          <p:nvPr/>
        </p:nvSpPr>
        <p:spPr>
          <a:xfrm>
            <a:off x="773117" y="3069504"/>
            <a:ext cx="1304783" cy="600164"/>
          </a:xfrm>
          <a:prstGeom prst="rect">
            <a:avLst/>
          </a:prstGeom>
        </p:spPr>
        <p:txBody>
          <a:bodyPr wrap="square">
            <a:spAutoFit/>
          </a:bodyPr>
          <a:lstStyle/>
          <a:p>
            <a:pPr algn="ctr">
              <a:defRPr/>
            </a:pPr>
            <a:r>
              <a:rPr lang="en-US" sz="900" b="1" dirty="0">
                <a:solidFill>
                  <a:srgbClr val="081F2C"/>
                </a:solidFill>
                <a:latin typeface="Aptos" panose="020B0004020202020204" pitchFamily="34" charset="0"/>
                <a:cs typeface="Arial"/>
                <a:sym typeface="Arial"/>
              </a:rPr>
              <a:t>Gov Agency,  Municipal, Utility Customers</a:t>
            </a:r>
            <a:br>
              <a:rPr lang="en-US" sz="900" b="1" dirty="0">
                <a:solidFill>
                  <a:srgbClr val="081F2C"/>
                </a:solidFill>
                <a:latin typeface="Aptos" panose="020B0004020202020204" pitchFamily="34" charset="0"/>
                <a:cs typeface="Arial"/>
                <a:sym typeface="Arial"/>
              </a:rPr>
            </a:br>
            <a:endParaRPr lang="en-US" sz="900" b="1" baseline="30000" dirty="0">
              <a:solidFill>
                <a:srgbClr val="081F2C"/>
              </a:solidFill>
              <a:highlight>
                <a:srgbClr val="FFFF00"/>
              </a:highlight>
              <a:latin typeface="Aptos" panose="020B0004020202020204" pitchFamily="34" charset="0"/>
              <a:cs typeface="Arial"/>
              <a:sym typeface="Arial"/>
            </a:endParaRPr>
          </a:p>
        </p:txBody>
      </p:sp>
      <p:pic>
        <p:nvPicPr>
          <p:cNvPr id="10" name="Picture 9">
            <a:extLst>
              <a:ext uri="{FF2B5EF4-FFF2-40B4-BE49-F238E27FC236}">
                <a16:creationId xmlns:a16="http://schemas.microsoft.com/office/drawing/2014/main" id="{7F91BD9E-2B2B-1E6E-A6DA-2BD38DA8FF24}"/>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196908" y="2646603"/>
            <a:ext cx="457200" cy="457200"/>
          </a:xfrm>
          <a:prstGeom prst="rect">
            <a:avLst/>
          </a:prstGeom>
        </p:spPr>
      </p:pic>
    </p:spTree>
    <p:extLst>
      <p:ext uri="{BB962C8B-B14F-4D97-AF65-F5344CB8AC3E}">
        <p14:creationId xmlns:p14="http://schemas.microsoft.com/office/powerpoint/2010/main" val="186945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49">
            <a:extLst>
              <a:ext uri="{FF2B5EF4-FFF2-40B4-BE49-F238E27FC236}">
                <a16:creationId xmlns:a16="http://schemas.microsoft.com/office/drawing/2014/main" id="{24008ECC-C5FE-406F-AB9B-B079C5F3A100}"/>
              </a:ext>
            </a:extLst>
          </p:cNvPr>
          <p:cNvSpPr/>
          <p:nvPr/>
        </p:nvSpPr>
        <p:spPr>
          <a:xfrm flipH="1">
            <a:off x="3578373" y="1333"/>
            <a:ext cx="8613626" cy="6858001"/>
          </a:xfrm>
          <a:custGeom>
            <a:avLst/>
            <a:gdLst>
              <a:gd name="connsiteX0" fmla="*/ 0 w 6096000"/>
              <a:gd name="connsiteY0" fmla="*/ 0 h 5988928"/>
              <a:gd name="connsiteX1" fmla="*/ 3101536 w 6096000"/>
              <a:gd name="connsiteY1" fmla="*/ 0 h 5988928"/>
              <a:gd name="connsiteX2" fmla="*/ 6096000 w 6096000"/>
              <a:gd name="connsiteY2" fmla="*/ 2994464 h 5988928"/>
              <a:gd name="connsiteX3" fmla="*/ 6096000 w 6096000"/>
              <a:gd name="connsiteY3" fmla="*/ 5988928 h 5988928"/>
              <a:gd name="connsiteX4" fmla="*/ 0 w 6096000"/>
              <a:gd name="connsiteY4" fmla="*/ 5988928 h 5988928"/>
              <a:gd name="connsiteX5" fmla="*/ 0 w 6096000"/>
              <a:gd name="connsiteY5" fmla="*/ 0 h 5988928"/>
              <a:gd name="connsiteX0" fmla="*/ 0 w 6096000"/>
              <a:gd name="connsiteY0" fmla="*/ 0 h 5988928"/>
              <a:gd name="connsiteX1" fmla="*/ 3101536 w 6096000"/>
              <a:gd name="connsiteY1" fmla="*/ 0 h 5988928"/>
              <a:gd name="connsiteX2" fmla="*/ 6070600 w 6096000"/>
              <a:gd name="connsiteY2" fmla="*/ 5966264 h 5988928"/>
              <a:gd name="connsiteX3" fmla="*/ 6096000 w 6096000"/>
              <a:gd name="connsiteY3" fmla="*/ 5988928 h 5988928"/>
              <a:gd name="connsiteX4" fmla="*/ 0 w 6096000"/>
              <a:gd name="connsiteY4" fmla="*/ 5988928 h 5988928"/>
              <a:gd name="connsiteX5" fmla="*/ 0 w 6096000"/>
              <a:gd name="connsiteY5" fmla="*/ 0 h 598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988928">
                <a:moveTo>
                  <a:pt x="0" y="0"/>
                </a:moveTo>
                <a:lnTo>
                  <a:pt x="3101536" y="0"/>
                </a:lnTo>
                <a:lnTo>
                  <a:pt x="6070600" y="5966264"/>
                </a:lnTo>
                <a:lnTo>
                  <a:pt x="6096000" y="5988928"/>
                </a:lnTo>
                <a:lnTo>
                  <a:pt x="0" y="5988928"/>
                </a:lnTo>
                <a:lnTo>
                  <a:pt x="0" y="0"/>
                </a:lnTo>
                <a:close/>
              </a:path>
            </a:pathLst>
          </a:custGeom>
          <a:gradFill flip="none" rotWithShape="1">
            <a:gsLst>
              <a:gs pos="86000">
                <a:schemeClr val="bg1">
                  <a:lumMod val="95000"/>
                  <a:alpha val="50000"/>
                </a:schemeClr>
              </a:gs>
              <a:gs pos="24000">
                <a:schemeClr val="tx2">
                  <a:lumMod val="20000"/>
                  <a:lumOff val="80000"/>
                </a:schemeClr>
              </a:gs>
            </a:gsLst>
            <a:lin ang="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4000">
                <a:solidFill>
                  <a:srgbClr val="35BEAD"/>
                </a:solidFill>
                <a:latin typeface="Arial"/>
                <a:ea typeface="Arial"/>
                <a:cs typeface="Arial"/>
                <a:sym typeface="Arial"/>
              </a:defRPr>
            </a:pPr>
            <a:endParaRPr kumimoji="0" sz="2000" b="0" i="0" u="none" strike="noStrike" kern="0" cap="none" spc="0" normalizeH="0" baseline="0" noProof="0" dirty="0">
              <a:ln>
                <a:noFill/>
              </a:ln>
              <a:solidFill>
                <a:srgbClr val="35BEAD"/>
              </a:solidFill>
              <a:effectLst/>
              <a:uLnTx/>
              <a:uFillTx/>
              <a:latin typeface="Aptos" panose="020B0004020202020204" pitchFamily="34" charset="0"/>
              <a:ea typeface="Arial"/>
              <a:cs typeface="Arial"/>
              <a:sym typeface="Arial"/>
            </a:endParaRPr>
          </a:p>
        </p:txBody>
      </p:sp>
      <p:sp>
        <p:nvSpPr>
          <p:cNvPr id="38" name="Rectangle 49">
            <a:extLst>
              <a:ext uri="{FF2B5EF4-FFF2-40B4-BE49-F238E27FC236}">
                <a16:creationId xmlns:a16="http://schemas.microsoft.com/office/drawing/2014/main" id="{960F385C-9D70-4641-929C-B180E94B6628}"/>
              </a:ext>
            </a:extLst>
          </p:cNvPr>
          <p:cNvSpPr/>
          <p:nvPr/>
        </p:nvSpPr>
        <p:spPr>
          <a:xfrm rot="10800000">
            <a:off x="4810125" y="11406"/>
            <a:ext cx="7381874" cy="6858000"/>
          </a:xfrm>
          <a:prstGeom prst="rect">
            <a:avLst/>
          </a:prstGeom>
          <a:gradFill flip="none" rotWithShape="1">
            <a:gsLst>
              <a:gs pos="0">
                <a:schemeClr val="bg1">
                  <a:lumMod val="95000"/>
                </a:schemeClr>
              </a:gs>
              <a:gs pos="24000">
                <a:schemeClr val="bg1">
                  <a:lumMod val="95000"/>
                  <a:alpha val="0"/>
                </a:schemeClr>
              </a:gs>
            </a:gsLst>
            <a:lin ang="0" scaled="1"/>
            <a:tileRect/>
          </a:gra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4000">
                <a:solidFill>
                  <a:srgbClr val="35BEAD"/>
                </a:solidFill>
                <a:latin typeface="Arial"/>
                <a:ea typeface="Arial"/>
                <a:cs typeface="Arial"/>
                <a:sym typeface="Arial"/>
              </a:defRPr>
            </a:pPr>
            <a:endParaRPr kumimoji="0" sz="2000" b="0" i="0" u="none" strike="noStrike" kern="0" cap="none" spc="0" normalizeH="0" baseline="0" noProof="0" dirty="0">
              <a:ln>
                <a:noFill/>
              </a:ln>
              <a:solidFill>
                <a:srgbClr val="35BEAD"/>
              </a:solidFill>
              <a:effectLst/>
              <a:uLnTx/>
              <a:uFillTx/>
              <a:latin typeface="Aptos" panose="020B0004020202020204" pitchFamily="34" charset="0"/>
              <a:ea typeface="Arial"/>
              <a:cs typeface="Arial"/>
              <a:sym typeface="Arial"/>
            </a:endParaRPr>
          </a:p>
        </p:txBody>
      </p:sp>
      <p:sp>
        <p:nvSpPr>
          <p:cNvPr id="43" name="object 43"/>
          <p:cNvSpPr txBox="1">
            <a:spLocks noGrp="1"/>
          </p:cNvSpPr>
          <p:nvPr>
            <p:ph type="sldNum" sz="quarter" idx="7"/>
          </p:nvPr>
        </p:nvSpPr>
        <p:spPr>
          <a:xfrm>
            <a:off x="19265904" y="10528782"/>
            <a:ext cx="302894" cy="254634"/>
          </a:xfrm>
          <a:prstGeom prst="rect">
            <a:avLst/>
          </a:prstGeom>
        </p:spPr>
        <p:txBody>
          <a:bodyPr vert="horz" wrap="square" lIns="0" tIns="0" rIns="0" bIns="0" rtlCol="0">
            <a:spAutoFit/>
          </a:bodyPr>
          <a:lstStyle>
            <a:defPPr>
              <a:defRPr kern="0"/>
            </a:defPPr>
            <a:lvl1pPr>
              <a:defRPr sz="1450" b="0" i="0">
                <a:solidFill>
                  <a:schemeClr val="bg1"/>
                </a:solidFill>
                <a:latin typeface="Calibri"/>
                <a:cs typeface="Calibri"/>
              </a:defRPr>
            </a:lvl1pPr>
          </a:lstStyle>
          <a:p>
            <a:pPr marL="38100" marR="0" lvl="0" indent="0" algn="l"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en-US" sz="1450" b="0" i="0" u="none" strike="noStrike" kern="1200" cap="none" spc="75" normalizeH="0" baseline="0" noProof="0" smtClean="0">
                <a:ln>
                  <a:noFill/>
                </a:ln>
                <a:solidFill>
                  <a:srgbClr val="FFFFFF"/>
                </a:solidFill>
                <a:effectLst/>
                <a:uLnTx/>
                <a:uFillTx/>
                <a:latin typeface="Calibri"/>
                <a:ea typeface="+mn-ea"/>
                <a:cs typeface="Calibri"/>
              </a:rPr>
              <a:pPr marL="38100" marR="0" lvl="0" indent="0" algn="l" defTabSz="914400" rtl="0" eaLnBrk="1" fontAlgn="auto" latinLnBrk="0" hangingPunct="1">
                <a:lnSpc>
                  <a:spcPct val="100000"/>
                </a:lnSpc>
                <a:spcBef>
                  <a:spcPts val="50"/>
                </a:spcBef>
                <a:spcAft>
                  <a:spcPts val="0"/>
                </a:spcAft>
                <a:buClrTx/>
                <a:buSzTx/>
                <a:buFontTx/>
                <a:buNone/>
                <a:tabLst/>
                <a:defRPr/>
              </a:pPr>
              <a:t>9</a:t>
            </a:fld>
            <a:endParaRPr kumimoji="0" sz="1450" b="0" i="0" u="none" strike="noStrike" kern="1200" cap="none" spc="45" normalizeH="0" baseline="0" noProof="0">
              <a:ln>
                <a:noFill/>
              </a:ln>
              <a:solidFill>
                <a:srgbClr val="FFFFFF"/>
              </a:solidFill>
              <a:effectLst/>
              <a:uLnTx/>
              <a:uFillTx/>
              <a:latin typeface="Calibri"/>
              <a:ea typeface="+mn-ea"/>
              <a:cs typeface="Calibri"/>
            </a:endParaRPr>
          </a:p>
        </p:txBody>
      </p:sp>
      <p:sp>
        <p:nvSpPr>
          <p:cNvPr id="118" name="Text Placeholder 7">
            <a:extLst>
              <a:ext uri="{FF2B5EF4-FFF2-40B4-BE49-F238E27FC236}">
                <a16:creationId xmlns:a16="http://schemas.microsoft.com/office/drawing/2014/main" id="{B0FDA884-D66B-46FB-9251-E60158D0ED43}"/>
              </a:ext>
            </a:extLst>
          </p:cNvPr>
          <p:cNvSpPr txBox="1">
            <a:spLocks/>
          </p:cNvSpPr>
          <p:nvPr/>
        </p:nvSpPr>
        <p:spPr>
          <a:xfrm>
            <a:off x="511169" y="239373"/>
            <a:ext cx="6915295" cy="71766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81F2C"/>
                </a:solidFill>
                <a:effectLst/>
                <a:uLnTx/>
                <a:uFillTx/>
                <a:latin typeface="Aptos" panose="020B0004020202020204" pitchFamily="34" charset="0"/>
                <a:ea typeface="+mn-ea"/>
                <a:cs typeface="+mn-cs"/>
              </a:rPr>
              <a:t>Key customer needs </a:t>
            </a:r>
          </a:p>
        </p:txBody>
      </p:sp>
      <p:sp>
        <p:nvSpPr>
          <p:cNvPr id="124" name="Slide Number Placeholder 6">
            <a:extLst>
              <a:ext uri="{FF2B5EF4-FFF2-40B4-BE49-F238E27FC236}">
                <a16:creationId xmlns:a16="http://schemas.microsoft.com/office/drawing/2014/main" id="{141EFC31-B0F9-4DC8-89D5-4B896F9DFB0D}"/>
              </a:ext>
            </a:extLst>
          </p:cNvPr>
          <p:cNvSpPr txBox="1">
            <a:spLocks/>
          </p:cNvSpPr>
          <p:nvPr/>
        </p:nvSpPr>
        <p:spPr>
          <a:xfrm>
            <a:off x="188492" y="6309522"/>
            <a:ext cx="2743200" cy="365125"/>
          </a:xfrm>
          <a:prstGeom prst="rect">
            <a:avLst/>
          </a:prstGeom>
        </p:spPr>
        <p:txBody>
          <a:bodyPr rIns="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AD93AEC-95F5-4B32-96A3-0DC284BF9FB0}" type="slidenum">
              <a:rPr kumimoji="0" lang="en-CA" sz="1200" b="0" i="0" u="none" strike="noStrike" kern="1200" cap="none" spc="0" normalizeH="0" baseline="0" noProof="0" smtClean="0">
                <a:ln>
                  <a:noFill/>
                </a:ln>
                <a:solidFill>
                  <a:srgbClr val="CED2D5"/>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srgbClr val="CED2D5"/>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68FDF62D-F2B2-4279-A085-3A87644D69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03767" y="274299"/>
            <a:ext cx="1447070" cy="685800"/>
          </a:xfrm>
          <a:prstGeom prst="rect">
            <a:avLst/>
          </a:prstGeom>
        </p:spPr>
      </p:pic>
      <p:sp>
        <p:nvSpPr>
          <p:cNvPr id="35" name="Rectangle 34">
            <a:extLst>
              <a:ext uri="{FF2B5EF4-FFF2-40B4-BE49-F238E27FC236}">
                <a16:creationId xmlns:a16="http://schemas.microsoft.com/office/drawing/2014/main" id="{7C661EE8-2FB4-49E7-838E-86C704DEC5A0}"/>
              </a:ext>
            </a:extLst>
          </p:cNvPr>
          <p:cNvSpPr/>
          <p:nvPr/>
        </p:nvSpPr>
        <p:spPr>
          <a:xfrm>
            <a:off x="0" y="6781800"/>
            <a:ext cx="12191997" cy="87606"/>
          </a:xfrm>
          <a:prstGeom prst="rect">
            <a:avLst/>
          </a:prstGeom>
          <a:gradFill>
            <a:gsLst>
              <a:gs pos="100000">
                <a:schemeClr val="accent1"/>
              </a:gs>
              <a:gs pos="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9" name="Text Placeholder 10">
            <a:extLst>
              <a:ext uri="{FF2B5EF4-FFF2-40B4-BE49-F238E27FC236}">
                <a16:creationId xmlns:a16="http://schemas.microsoft.com/office/drawing/2014/main" id="{A2E78B50-6C50-9328-B038-FA44E82CAE30}"/>
              </a:ext>
            </a:extLst>
          </p:cNvPr>
          <p:cNvSpPr txBox="1">
            <a:spLocks/>
          </p:cNvSpPr>
          <p:nvPr/>
        </p:nvSpPr>
        <p:spPr>
          <a:xfrm>
            <a:off x="585936" y="4502091"/>
            <a:ext cx="2453686" cy="630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lumMod val="50000"/>
                  </a:schemeClr>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Aptos" panose="020B0004020202020204" pitchFamily="34" charset="0"/>
              </a:rPr>
              <a:t>Can you meet the unique geographic and demographic needs?  </a:t>
            </a:r>
          </a:p>
          <a:p>
            <a:endParaRPr lang="en-US" dirty="0">
              <a:latin typeface="Aptos" panose="020B0004020202020204" pitchFamily="34" charset="0"/>
            </a:endParaRPr>
          </a:p>
        </p:txBody>
      </p:sp>
      <p:sp>
        <p:nvSpPr>
          <p:cNvPr id="3" name="Parallelogram 10">
            <a:extLst>
              <a:ext uri="{FF2B5EF4-FFF2-40B4-BE49-F238E27FC236}">
                <a16:creationId xmlns:a16="http://schemas.microsoft.com/office/drawing/2014/main" id="{E9F6EB76-4630-088B-5391-32E6EBEE28CE}"/>
              </a:ext>
            </a:extLst>
          </p:cNvPr>
          <p:cNvSpPr/>
          <p:nvPr/>
        </p:nvSpPr>
        <p:spPr>
          <a:xfrm>
            <a:off x="-1" y="1079818"/>
            <a:ext cx="6210678" cy="546100"/>
          </a:xfrm>
          <a:custGeom>
            <a:avLst/>
            <a:gdLst>
              <a:gd name="connsiteX0" fmla="*/ 0 w 3585845"/>
              <a:gd name="connsiteY0" fmla="*/ 546100 h 546100"/>
              <a:gd name="connsiteX1" fmla="*/ 136525 w 3585845"/>
              <a:gd name="connsiteY1" fmla="*/ 0 h 546100"/>
              <a:gd name="connsiteX2" fmla="*/ 3585845 w 3585845"/>
              <a:gd name="connsiteY2" fmla="*/ 0 h 546100"/>
              <a:gd name="connsiteX3" fmla="*/ 3449320 w 3585845"/>
              <a:gd name="connsiteY3" fmla="*/ 546100 h 546100"/>
              <a:gd name="connsiteX4" fmla="*/ 0 w 3585845"/>
              <a:gd name="connsiteY4" fmla="*/ 546100 h 546100"/>
              <a:gd name="connsiteX0" fmla="*/ 0 w 3585845"/>
              <a:gd name="connsiteY0" fmla="*/ 546100 h 546100"/>
              <a:gd name="connsiteX1" fmla="*/ 12166 w 3585845"/>
              <a:gd name="connsiteY1" fmla="*/ 0 h 546100"/>
              <a:gd name="connsiteX2" fmla="*/ 3585845 w 3585845"/>
              <a:gd name="connsiteY2" fmla="*/ 0 h 546100"/>
              <a:gd name="connsiteX3" fmla="*/ 3449320 w 3585845"/>
              <a:gd name="connsiteY3" fmla="*/ 546100 h 546100"/>
              <a:gd name="connsiteX4" fmla="*/ 0 w 3585845"/>
              <a:gd name="connsiteY4" fmla="*/ 546100 h 546100"/>
              <a:gd name="connsiteX0" fmla="*/ 5486 w 3591331"/>
              <a:gd name="connsiteY0" fmla="*/ 546100 h 546100"/>
              <a:gd name="connsiteX1" fmla="*/ 0 w 3591331"/>
              <a:gd name="connsiteY1" fmla="*/ 3531 h 546100"/>
              <a:gd name="connsiteX2" fmla="*/ 3591331 w 3591331"/>
              <a:gd name="connsiteY2" fmla="*/ 0 h 546100"/>
              <a:gd name="connsiteX3" fmla="*/ 3454806 w 3591331"/>
              <a:gd name="connsiteY3" fmla="*/ 546100 h 546100"/>
              <a:gd name="connsiteX4" fmla="*/ 5486 w 3591331"/>
              <a:gd name="connsiteY4" fmla="*/ 546100 h 546100"/>
              <a:gd name="connsiteX0" fmla="*/ 395 w 3586240"/>
              <a:gd name="connsiteY0" fmla="*/ 546100 h 546100"/>
              <a:gd name="connsiteX1" fmla="*/ 1970 w 3586240"/>
              <a:gd name="connsiteY1" fmla="*/ 0 h 546100"/>
              <a:gd name="connsiteX2" fmla="*/ 3586240 w 3586240"/>
              <a:gd name="connsiteY2" fmla="*/ 0 h 546100"/>
              <a:gd name="connsiteX3" fmla="*/ 3449715 w 3586240"/>
              <a:gd name="connsiteY3" fmla="*/ 546100 h 546100"/>
              <a:gd name="connsiteX4" fmla="*/ 395 w 3586240"/>
              <a:gd name="connsiteY4" fmla="*/ 546100 h 546100"/>
              <a:gd name="connsiteX0" fmla="*/ 2845 w 3588690"/>
              <a:gd name="connsiteY0" fmla="*/ 546100 h 546100"/>
              <a:gd name="connsiteX1" fmla="*/ 0 w 3588690"/>
              <a:gd name="connsiteY1" fmla="*/ 6350 h 546100"/>
              <a:gd name="connsiteX2" fmla="*/ 3588690 w 3588690"/>
              <a:gd name="connsiteY2" fmla="*/ 0 h 546100"/>
              <a:gd name="connsiteX3" fmla="*/ 3452165 w 3588690"/>
              <a:gd name="connsiteY3" fmla="*/ 546100 h 546100"/>
              <a:gd name="connsiteX4" fmla="*/ 2845 w 3588690"/>
              <a:gd name="connsiteY4" fmla="*/ 546100 h 54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690" h="546100">
                <a:moveTo>
                  <a:pt x="2845" y="546100"/>
                </a:moveTo>
                <a:cubicBezTo>
                  <a:pt x="1016" y="365244"/>
                  <a:pt x="1829" y="187206"/>
                  <a:pt x="0" y="6350"/>
                </a:cubicBezTo>
                <a:lnTo>
                  <a:pt x="3588690" y="0"/>
                </a:lnTo>
                <a:lnTo>
                  <a:pt x="3452165" y="546100"/>
                </a:lnTo>
                <a:lnTo>
                  <a:pt x="2845" y="546100"/>
                </a:lnTo>
                <a:close/>
              </a:path>
            </a:pathLst>
          </a:custGeom>
          <a:gradFill>
            <a:gsLst>
              <a:gs pos="100000">
                <a:schemeClr val="accent1">
                  <a:alpha val="25000"/>
                </a:schemeClr>
              </a:gs>
              <a:gs pos="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p>
            <a:pPr marL="514350" marR="0" lvl="0" indent="0" algn="l" defTabSz="914400" rtl="0" eaLnBrk="1" fontAlgn="auto" latinLnBrk="0" hangingPunct="1">
              <a:lnSpc>
                <a:spcPct val="107000"/>
              </a:lnSpc>
              <a:spcBef>
                <a:spcPts val="0"/>
              </a:spcBef>
              <a:spcAft>
                <a:spcPts val="800"/>
              </a:spcAft>
              <a:buClrTx/>
              <a:buSzTx/>
              <a:buFontTx/>
              <a:buNone/>
              <a:tabLst/>
              <a:defRPr/>
            </a:pPr>
            <a:r>
              <a:rPr lang="en-GB" sz="2400" i="1" dirty="0">
                <a:solidFill>
                  <a:srgbClr val="FFFFFF"/>
                </a:solidFill>
                <a:latin typeface="Aptos" panose="020B0004020202020204" pitchFamily="34" charset="0"/>
                <a:ea typeface="Calibri" panose="020F0502020204030204" pitchFamily="34" charset="0"/>
                <a:cs typeface="Times New Roman" panose="02020603050405020304" pitchFamily="18" charset="0"/>
              </a:rPr>
              <a:t>Pole position intel </a:t>
            </a:r>
            <a:endParaRPr kumimoji="0" lang="en-US" sz="2400" b="0" i="1" u="none" strike="noStrike" kern="1200" cap="none" spc="0" normalizeH="0" baseline="0" noProof="0" dirty="0">
              <a:ln>
                <a:noFill/>
              </a:ln>
              <a:solidFill>
                <a:srgbClr val="FFFFFF"/>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pic>
        <p:nvPicPr>
          <p:cNvPr id="4" name="Graphic 3" descr="Earth globe: Africa and Europe with solid fill">
            <a:extLst>
              <a:ext uri="{FF2B5EF4-FFF2-40B4-BE49-F238E27FC236}">
                <a16:creationId xmlns:a16="http://schemas.microsoft.com/office/drawing/2014/main" id="{6FF6E989-0A07-C118-6267-2E4387DA6A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53" y="2182418"/>
            <a:ext cx="2212520" cy="2212520"/>
          </a:xfrm>
          <a:prstGeom prst="rect">
            <a:avLst/>
          </a:prstGeom>
        </p:spPr>
      </p:pic>
      <p:pic>
        <p:nvPicPr>
          <p:cNvPr id="6" name="Graphic 5" descr="Badge Tick with solid fill">
            <a:extLst>
              <a:ext uri="{FF2B5EF4-FFF2-40B4-BE49-F238E27FC236}">
                <a16:creationId xmlns:a16="http://schemas.microsoft.com/office/drawing/2014/main" id="{D9AFA2A5-1112-3107-7B68-FA9213889A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6964" y="2052863"/>
            <a:ext cx="2449227" cy="2449227"/>
          </a:xfrm>
          <a:prstGeom prst="rect">
            <a:avLst/>
          </a:prstGeom>
        </p:spPr>
      </p:pic>
      <p:sp>
        <p:nvSpPr>
          <p:cNvPr id="7" name="Text Placeholder 10">
            <a:extLst>
              <a:ext uri="{FF2B5EF4-FFF2-40B4-BE49-F238E27FC236}">
                <a16:creationId xmlns:a16="http://schemas.microsoft.com/office/drawing/2014/main" id="{97D8E9B0-CF62-FF96-3C37-E7D359E8D779}"/>
              </a:ext>
            </a:extLst>
          </p:cNvPr>
          <p:cNvSpPr txBox="1">
            <a:spLocks/>
          </p:cNvSpPr>
          <p:nvPr/>
        </p:nvSpPr>
        <p:spPr>
          <a:xfrm>
            <a:off x="3412717" y="4502091"/>
            <a:ext cx="2453686" cy="630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lumMod val="50000"/>
                  </a:schemeClr>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Aptos" panose="020B0004020202020204" pitchFamily="34" charset="0"/>
              </a:rPr>
              <a:t>Can you provide the highest level of customer service and technical support?</a:t>
            </a:r>
          </a:p>
          <a:p>
            <a:endParaRPr lang="en-US" dirty="0">
              <a:latin typeface="Aptos" panose="020B0004020202020204" pitchFamily="34" charset="0"/>
            </a:endParaRPr>
          </a:p>
        </p:txBody>
      </p:sp>
      <p:pic>
        <p:nvPicPr>
          <p:cNvPr id="9" name="Graphic 8" descr="Siren with solid fill">
            <a:extLst>
              <a:ext uri="{FF2B5EF4-FFF2-40B4-BE49-F238E27FC236}">
                <a16:creationId xmlns:a16="http://schemas.microsoft.com/office/drawing/2014/main" id="{61D29B88-FE6B-83E1-4BFA-C3C32231D4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3532" y="2047145"/>
            <a:ext cx="2347793" cy="2347793"/>
          </a:xfrm>
          <a:prstGeom prst="rect">
            <a:avLst/>
          </a:prstGeom>
        </p:spPr>
      </p:pic>
      <p:sp>
        <p:nvSpPr>
          <p:cNvPr id="10" name="Text Placeholder 10">
            <a:extLst>
              <a:ext uri="{FF2B5EF4-FFF2-40B4-BE49-F238E27FC236}">
                <a16:creationId xmlns:a16="http://schemas.microsoft.com/office/drawing/2014/main" id="{1EC5B79E-F6EC-736D-7892-C0BEEBB8B6AE}"/>
              </a:ext>
            </a:extLst>
          </p:cNvPr>
          <p:cNvSpPr txBox="1">
            <a:spLocks/>
          </p:cNvSpPr>
          <p:nvPr/>
        </p:nvSpPr>
        <p:spPr>
          <a:xfrm>
            <a:off x="6133139" y="4479638"/>
            <a:ext cx="2850256" cy="630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lumMod val="50000"/>
                  </a:schemeClr>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Aptos" panose="020B0004020202020204" pitchFamily="34" charset="0"/>
              </a:rPr>
              <a:t>Can you help me minimize late payments, downtimes, and  cumbersome processes while ensuring minimal disruption? </a:t>
            </a:r>
          </a:p>
          <a:p>
            <a:endParaRPr lang="en-US" dirty="0">
              <a:latin typeface="Aptos" panose="020B0004020202020204" pitchFamily="34" charset="0"/>
            </a:endParaRPr>
          </a:p>
        </p:txBody>
      </p:sp>
      <p:pic>
        <p:nvPicPr>
          <p:cNvPr id="12" name="Graphic 11" descr="Presentation with bar chart with solid fill">
            <a:extLst>
              <a:ext uri="{FF2B5EF4-FFF2-40B4-BE49-F238E27FC236}">
                <a16:creationId xmlns:a16="http://schemas.microsoft.com/office/drawing/2014/main" id="{CA946DE0-CE7E-335F-4FB7-8D2796817F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12316" y="2371032"/>
            <a:ext cx="2037408" cy="2037408"/>
          </a:xfrm>
          <a:prstGeom prst="rect">
            <a:avLst/>
          </a:prstGeom>
        </p:spPr>
      </p:pic>
      <p:sp>
        <p:nvSpPr>
          <p:cNvPr id="13" name="Text Placeholder 10">
            <a:extLst>
              <a:ext uri="{FF2B5EF4-FFF2-40B4-BE49-F238E27FC236}">
                <a16:creationId xmlns:a16="http://schemas.microsoft.com/office/drawing/2014/main" id="{B8A93C65-B34F-9ED0-BBF6-AEF570E75E15}"/>
              </a:ext>
            </a:extLst>
          </p:cNvPr>
          <p:cNvSpPr txBox="1">
            <a:spLocks/>
          </p:cNvSpPr>
          <p:nvPr/>
        </p:nvSpPr>
        <p:spPr>
          <a:xfrm>
            <a:off x="8983395" y="4502090"/>
            <a:ext cx="2453686" cy="630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lumMod val="50000"/>
                  </a:schemeClr>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Aptos" panose="020B0004020202020204" pitchFamily="34" charset="0"/>
              </a:rPr>
              <a:t>Can you provide me with transparent reporting? </a:t>
            </a:r>
          </a:p>
          <a:p>
            <a:endParaRPr lang="en-US" dirty="0">
              <a:latin typeface="Aptos" panose="020B0004020202020204" pitchFamily="34" charset="0"/>
            </a:endParaRPr>
          </a:p>
        </p:txBody>
      </p:sp>
    </p:spTree>
    <p:extLst>
      <p:ext uri="{BB962C8B-B14F-4D97-AF65-F5344CB8AC3E}">
        <p14:creationId xmlns:p14="http://schemas.microsoft.com/office/powerpoint/2010/main" val="3114211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j5xHO1g"/>
  <p:tag name="ARTICULATE_SLIDE_THUMBNAIL_REFRESH" val="1"/>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uvei v2">
      <a:dk1>
        <a:srgbClr val="081F2C"/>
      </a:dk1>
      <a:lt1>
        <a:srgbClr val="FFFFFF"/>
      </a:lt1>
      <a:dk2>
        <a:srgbClr val="384C56"/>
      </a:dk2>
      <a:lt2>
        <a:srgbClr val="CED2D5"/>
      </a:lt2>
      <a:accent1>
        <a:srgbClr val="E30046"/>
      </a:accent1>
      <a:accent2>
        <a:srgbClr val="C800A1"/>
      </a:accent2>
      <a:accent3>
        <a:srgbClr val="F9413A"/>
      </a:accent3>
      <a:accent4>
        <a:srgbClr val="51D3FD"/>
      </a:accent4>
      <a:accent5>
        <a:srgbClr val="0791DE"/>
      </a:accent5>
      <a:accent6>
        <a:srgbClr val="922049"/>
      </a:accent6>
      <a:hlink>
        <a:srgbClr val="F9413A"/>
      </a:hlink>
      <a:folHlink>
        <a:srgbClr val="B7413A"/>
      </a:folHlink>
    </a:clrScheme>
    <a:fontScheme name="Proxima Nova">
      <a:majorFont>
        <a:latin typeface="Proxima Nova Rg"/>
        <a:ea typeface=""/>
        <a:cs typeface=""/>
      </a:majorFont>
      <a:minorFont>
        <a:latin typeface="Proxima Nova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VEI_PPT_Template_July_2024.pptx" id="{3668955A-B1BA-419B-B135-65BA603D0021}" vid="{5DDB56FD-066C-4AEC-B465-6656A302AE2D}"/>
    </a:ext>
  </a:extLst>
</a:theme>
</file>

<file path=ppt/theme/theme2.xml><?xml version="1.0" encoding="utf-8"?>
<a:theme xmlns:a="http://schemas.openxmlformats.org/drawingml/2006/main" name="1_Office Theme">
  <a:themeElements>
    <a:clrScheme name="Nuvei v1">
      <a:dk1>
        <a:srgbClr val="081F2C"/>
      </a:dk1>
      <a:lt1>
        <a:srgbClr val="FFFFFF"/>
      </a:lt1>
      <a:dk2>
        <a:srgbClr val="384C56"/>
      </a:dk2>
      <a:lt2>
        <a:srgbClr val="CED2D5"/>
      </a:lt2>
      <a:accent1>
        <a:srgbClr val="E30046"/>
      </a:accent1>
      <a:accent2>
        <a:srgbClr val="C800A1"/>
      </a:accent2>
      <a:accent3>
        <a:srgbClr val="F9413A"/>
      </a:accent3>
      <a:accent4>
        <a:srgbClr val="6900C8"/>
      </a:accent4>
      <a:accent5>
        <a:srgbClr val="0791DE"/>
      </a:accent5>
      <a:accent6>
        <a:srgbClr val="922049"/>
      </a:accent6>
      <a:hlink>
        <a:srgbClr val="F9413A"/>
      </a:hlink>
      <a:folHlink>
        <a:srgbClr val="B7413A"/>
      </a:folHlink>
    </a:clrScheme>
    <a:fontScheme name="Proxima Nova">
      <a:majorFont>
        <a:latin typeface="Proxima Nova Rg"/>
        <a:ea typeface=""/>
        <a:cs typeface=""/>
      </a:majorFont>
      <a:minorFont>
        <a:latin typeface="Proxima Nova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uvei v2">
      <a:dk1>
        <a:srgbClr val="081F2C"/>
      </a:dk1>
      <a:lt1>
        <a:srgbClr val="FFFFFF"/>
      </a:lt1>
      <a:dk2>
        <a:srgbClr val="384C56"/>
      </a:dk2>
      <a:lt2>
        <a:srgbClr val="CED2D5"/>
      </a:lt2>
      <a:accent1>
        <a:srgbClr val="E30046"/>
      </a:accent1>
      <a:accent2>
        <a:srgbClr val="C800A1"/>
      </a:accent2>
      <a:accent3>
        <a:srgbClr val="F9413A"/>
      </a:accent3>
      <a:accent4>
        <a:srgbClr val="51D3FD"/>
      </a:accent4>
      <a:accent5>
        <a:srgbClr val="0791DE"/>
      </a:accent5>
      <a:accent6>
        <a:srgbClr val="922049"/>
      </a:accent6>
      <a:hlink>
        <a:srgbClr val="F9413A"/>
      </a:hlink>
      <a:folHlink>
        <a:srgbClr val="B7413A"/>
      </a:folHlink>
    </a:clrScheme>
    <a:fontScheme name="Proxima Nova">
      <a:majorFont>
        <a:latin typeface="Proxima Nova Rg"/>
        <a:ea typeface=""/>
        <a:cs typeface=""/>
      </a:majorFont>
      <a:minorFont>
        <a:latin typeface="Proxima Nova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VEI_PPT_Template_July_2024.pptx" id="{3668955A-B1BA-419B-B135-65BA603D0021}" vid="{5DDB56FD-066C-4AEC-B465-6656A302AE2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23083FB24AD74CB1531D2E29C7B6A7" ma:contentTypeVersion="4" ma:contentTypeDescription="Create a new document." ma:contentTypeScope="" ma:versionID="c0ae6d2a5c2436540556d2681bcf5d1f">
  <xsd:schema xmlns:xsd="http://www.w3.org/2001/XMLSchema" xmlns:xs="http://www.w3.org/2001/XMLSchema" xmlns:p="http://schemas.microsoft.com/office/2006/metadata/properties" xmlns:ns2="ee597f74-0af4-4900-9395-2ec8ebf6ee18" targetNamespace="http://schemas.microsoft.com/office/2006/metadata/properties" ma:root="true" ma:fieldsID="d57cc20718c57c777759b9960fec4faa" ns2:_="">
    <xsd:import namespace="ee597f74-0af4-4900-9395-2ec8ebf6ee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7f74-0af4-4900-9395-2ec8ebf6ee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b"/>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329A0-1DA5-42E0-B0A2-63CCE7301009}">
  <ds:schemaRefs>
    <ds:schemaRef ds:uri="http://schemas.microsoft.com/office/2006/metadata/properties"/>
    <ds:schemaRef ds:uri="http://schemas.microsoft.com/office/infopath/2007/PartnerControls"/>
    <ds:schemaRef ds:uri="de2eec3a-f16b-4762-ab19-b5ee44034e66"/>
    <ds:schemaRef ds:uri="d093670f-560c-444f-8360-21939c262f98"/>
    <ds:schemaRef ds:uri="5cce726d-20db-4fb6-8ac4-479803245bb5"/>
  </ds:schemaRefs>
</ds:datastoreItem>
</file>

<file path=customXml/itemProps2.xml><?xml version="1.0" encoding="utf-8"?>
<ds:datastoreItem xmlns:ds="http://schemas.openxmlformats.org/officeDocument/2006/customXml" ds:itemID="{6ED59FDA-8100-4323-9911-208C42ECD0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7f74-0af4-4900-9395-2ec8ebf6ee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0712B0-5EE1-452F-92DB-D29B0B0D7B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Nuvei PPT Theme</Template>
  <TotalTime>4411</TotalTime>
  <Words>1266</Words>
  <Application>Microsoft Office PowerPoint</Application>
  <PresentationFormat>Widescreen</PresentationFormat>
  <Paragraphs>206</Paragraphs>
  <Slides>12</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Proxima Nova</vt:lpstr>
      <vt:lpstr>Wingdings</vt:lpstr>
      <vt:lpstr>Aptos</vt:lpstr>
      <vt:lpstr>Proxima Nova Lt</vt:lpstr>
      <vt:lpstr>Proxima Nova Rg</vt:lpstr>
      <vt:lpstr>System Font Regular</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Brandi Nottingham</dc:creator>
  <cp:lastModifiedBy>Brandi Nottingham</cp:lastModifiedBy>
  <cp:revision>8</cp:revision>
  <cp:lastPrinted>2021-01-21T20:01:46Z</cp:lastPrinted>
  <dcterms:created xsi:type="dcterms:W3CDTF">2024-11-07T19:14:19Z</dcterms:created>
  <dcterms:modified xsi:type="dcterms:W3CDTF">2025-08-07T14:43:08Z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3625377A-76C0-430E-AADA-1896BA60E419</vt:lpwstr>
  </property>
  <property fmtid="{D5CDD505-2E9C-101B-9397-08002B2CF9AE}" pid="3" name="ArticulatePath">
    <vt:lpwstr>nuvei_Branded_PPT</vt:lpwstr>
  </property>
  <property fmtid="{D5CDD505-2E9C-101B-9397-08002B2CF9AE}" pid="4" name="ContentTypeId">
    <vt:lpwstr>0x0101005123083FB24AD74CB1531D2E29C7B6A7</vt:lpwstr>
  </property>
  <property fmtid="{D5CDD505-2E9C-101B-9397-08002B2CF9AE}" pid="5" name="_SIProp12DataClass+9d401f75-6608-41d3-bd1f-efe1542cdc01">
    <vt:lpwstr>v=1.2&gt;I=9d401f75-6608-41d3-bd1f-efe1542cdc01&amp;N=Confidential&amp;V=1.3&amp;U=S-1-5-21-1828601920-3511188894-431489442-411978&amp;D=Beardsley%2c+Kevin+M.+(VMWT+1)+(Private+Side)&amp;A=Associated&amp;H=False</vt:lpwstr>
  </property>
  <property fmtid="{D5CDD505-2E9C-101B-9397-08002B2CF9AE}" pid="6" name="Classification">
    <vt:lpwstr>Confidential</vt:lpwstr>
  </property>
  <property fmtid="{D5CDD505-2E9C-101B-9397-08002B2CF9AE}" pid="7" name="MSIP_Label_c754cbb2-29ed-4ffe-af90-a08465e0dd2c_Enabled">
    <vt:lpwstr>true</vt:lpwstr>
  </property>
  <property fmtid="{D5CDD505-2E9C-101B-9397-08002B2CF9AE}" pid="8" name="MSIP_Label_c754cbb2-29ed-4ffe-af90-a08465e0dd2c_SetDate">
    <vt:lpwstr>2023-01-08T10:06:29Z</vt:lpwstr>
  </property>
  <property fmtid="{D5CDD505-2E9C-101B-9397-08002B2CF9AE}" pid="9" name="MSIP_Label_c754cbb2-29ed-4ffe-af90-a08465e0dd2c_Method">
    <vt:lpwstr>Privileged</vt:lpwstr>
  </property>
  <property fmtid="{D5CDD505-2E9C-101B-9397-08002B2CF9AE}" pid="10" name="MSIP_Label_c754cbb2-29ed-4ffe-af90-a08465e0dd2c_Name">
    <vt:lpwstr>Unrestricted</vt:lpwstr>
  </property>
  <property fmtid="{D5CDD505-2E9C-101B-9397-08002B2CF9AE}" pid="11" name="MSIP_Label_c754cbb2-29ed-4ffe-af90-a08465e0dd2c_SiteId">
    <vt:lpwstr>c4b62f1d-01e0-4107-a0cc-5ac886858b23</vt:lpwstr>
  </property>
  <property fmtid="{D5CDD505-2E9C-101B-9397-08002B2CF9AE}" pid="12" name="MSIP_Label_c754cbb2-29ed-4ffe-af90-a08465e0dd2c_ActionId">
    <vt:lpwstr>6c3f713a-e723-40a1-bfa4-e9cabda7068f</vt:lpwstr>
  </property>
  <property fmtid="{D5CDD505-2E9C-101B-9397-08002B2CF9AE}" pid="13" name="MSIP_Label_c754cbb2-29ed-4ffe-af90-a08465e0dd2c_ContentBits">
    <vt:lpwstr>0</vt:lpwstr>
  </property>
  <property fmtid="{D5CDD505-2E9C-101B-9397-08002B2CF9AE}" pid="14" name="BarclaysDC">
    <vt:lpwstr>Unrestricted</vt:lpwstr>
  </property>
</Properties>
</file>